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2" r:id="rId3"/>
    <p:sldId id="257" r:id="rId4"/>
    <p:sldId id="263" r:id="rId5"/>
    <p:sldId id="258" r:id="rId6"/>
    <p:sldId id="266" r:id="rId7"/>
    <p:sldId id="261" r:id="rId8"/>
    <p:sldId id="259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43" autoAdjust="0"/>
    <p:restoredTop sz="94660"/>
  </p:normalViewPr>
  <p:slideViewPr>
    <p:cSldViewPr>
      <p:cViewPr varScale="1">
        <p:scale>
          <a:sx n="107" d="100"/>
          <a:sy n="107" d="100"/>
        </p:scale>
        <p:origin x="-11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title>
      <c:tx>
        <c:rich>
          <a:bodyPr/>
          <a:lstStyle/>
          <a:p>
            <a:pPr>
              <a:defRPr/>
            </a:pPr>
            <a:r>
              <a:rPr lang="ru-RU" dirty="0"/>
              <a:t>Хотели бы вы читать </a:t>
            </a:r>
            <a:r>
              <a:rPr lang="ru-RU" dirty="0" smtClean="0"/>
              <a:t>образовательные комиксы?</a:t>
            </a:r>
            <a:endParaRPr lang="ru-RU" dirty="0"/>
          </a:p>
        </c:rich>
      </c:tx>
      <c:layout>
        <c:manualLayout>
          <c:xMode val="edge"/>
          <c:yMode val="edge"/>
          <c:x val="0.18329469233012563"/>
          <c:y val="1.4684287812041117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Хотели бы вы читать математические комиксы?</c:v>
                </c:pt>
              </c:strCache>
            </c:strRef>
          </c:tx>
          <c:explosion val="25"/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0.62700000000000122</c:v>
                </c:pt>
                <c:pt idx="1">
                  <c:v>0.37300000000000055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C7647-7AC7-4500-9A08-5C622AA54958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CDA2C-F1A1-4870-AD2C-3BC7C5CA3F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4F304-050D-49E7-9B01-32365899F998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3A51F-6559-471E-A8A2-32E8C064CA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3A51F-6559-471E-A8A2-32E8C064CA02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D69AF09-86C6-4F49-89DC-1BF1D3874790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CF84-3E21-4477-A843-CF5CFD205449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AC40-F5EA-444E-AB61-FDF4B8B97C86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F498A-D03F-464F-9440-282608A4B0D2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33CA1C-D6C0-4308-AC33-7FDBCB0A9FF0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775FCEC-C898-4EF6-BB85-FAF49581E606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24E8B-3DA3-4F78-881F-A54D0343E8A9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5EA0-B315-4378-9B0B-31C3E2377C70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C988E-D0F0-4C4D-92C9-93500E0A736C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75BE9-30BF-4569-8760-AE2361C6DD9E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6119-94E1-4F57-B9CC-5644B6A7129D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E95F685-65DF-4C7B-9676-A7C503FD30B3}" type="datetime1">
              <a:rPr lang="ru-RU" smtClean="0"/>
              <a:pPr/>
              <a:t>08.06.2014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D52DBBC-EC2D-4B8A-8F16-2ED2E6B0B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1500174"/>
            <a:ext cx="9001156" cy="1470025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Образовательные комиксы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4143380"/>
            <a:ext cx="8062912" cy="342902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Выполнили: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Захаркина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Д.А.</a:t>
            </a:r>
          </a:p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					         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Украинец О.А</a:t>
            </a:r>
          </a:p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					         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Иванова А.А.</a:t>
            </a:r>
          </a:p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					         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Тхорик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О.В.</a:t>
            </a:r>
          </a:p>
          <a:p>
            <a:pPr algn="ctr"/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Томск 2014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14346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МИНИСТЕРСТВО ОБРАЗОВАНИЯ И НАУКИ РОССИЙСКОЙ ФЕДЕРАЦИИ</a:t>
            </a:r>
            <a:b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Федеральное государственное бюджетное образовательное учреждение высшего </a:t>
            </a:r>
            <a:endParaRPr lang="en-US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профессионального образования</a:t>
            </a:r>
            <a:b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«НАЦИОНАЛЬНЫЙ ИССЛЕДОВАТЕЛЬСКИЙ</a:t>
            </a:r>
            <a:b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ТОМСКИЙ ПОЛИТЕХНИЧЕСКИЙ УНИВЕРСИТЕТ»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</a:rPr>
              <a:t>Проблема</a:t>
            </a:r>
            <a:endParaRPr lang="ru-RU" sz="44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32511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настоящее время люди все больше и больше сталкиваются с проблемой непонимания какого-либо сложного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теоритического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материала. Как правило, если просишь кого-нибудь его объяснить, то тебя отправляют к печатной информации. Книги, статьи и т.п. – неплохой источник информации, но зачастую материал изложен сухим рабочим языком, непонятным большинству людей, заинтересовавшихся этой темой.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43900" y="0"/>
            <a:ext cx="762000" cy="365760"/>
          </a:xfrm>
        </p:spPr>
        <p:txBody>
          <a:bodyPr/>
          <a:lstStyle/>
          <a:p>
            <a:fld id="{CD52DBBC-EC2D-4B8A-8F16-2ED2E6B0B6ED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9380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  <a:cs typeface="Times New Roman" pitchFamily="18" charset="0"/>
              </a:rPr>
              <a:t>Цель проекта</a:t>
            </a:r>
            <a:endParaRPr lang="ru-RU" sz="4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43050"/>
            <a:ext cx="8229600" cy="45720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endParaRPr lang="ru-RU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КОНЦУ СЕМЕСТРА НАРИСОВАТЬ КОМИКС НА ТЕМУ РЕСУРСОЭФФЕКТИВНОСТИ И ЭНЕРГОСБЕРЕЖЕНИЯ</a:t>
            </a:r>
          </a:p>
          <a:p>
            <a:pPr algn="ctr">
              <a:buNone/>
            </a:pP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</a:p>
          <a:p>
            <a:pPr algn="ctr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7-8 СТРАНИЦ А4 В ФОРМАТЕ PDF</a:t>
            </a:r>
          </a:p>
          <a:p>
            <a:pPr algn="ctr">
              <a:buNone/>
            </a:pP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ГЕРОЕВ И СЦЕНАРИЯ ПО СОГЛАСОВАНИЮ СО СПЕЦИАЛИСТАМИ В ДАННОЙ ТЕМЕ</a:t>
            </a:r>
          </a:p>
          <a:p>
            <a:pPr algn="ctr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ПРОВЕРКА И ОБРАБОТКА ПО ОБРАЗОВАНИЮ</a:t>
            </a:r>
          </a:p>
          <a:p>
            <a:pPr algn="ctr">
              <a:buNone/>
            </a:pP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pPr algn="ctr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	СЛОЖНОСТЬ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УЧЕБНЫХ ПОСОБИЙ, ПРОДВИЖЕНИЕ ТЕМЫ РЕСУРСОЭФФЕКТИВНОСТИ И ЭНЕРГОСБЕРЕЖЕНИЯ</a:t>
            </a:r>
          </a:p>
          <a:p>
            <a:pPr algn="ctr">
              <a:buNone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КОНЕЦ СЕМЕСТРА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</a:rPr>
              <a:t>Актуальность</a:t>
            </a:r>
            <a:endParaRPr lang="ru-RU" sz="44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1928802"/>
            <a:ext cx="8229600" cy="432511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	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4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428596" y="1928802"/>
          <a:ext cx="82296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20864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  <a:cs typeface="Times New Roman" pitchFamily="18" charset="0"/>
              </a:rPr>
              <a:t>Задачи</a:t>
            </a:r>
            <a:endParaRPr lang="ru-RU" sz="4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572000"/>
          </a:xfrm>
        </p:spPr>
        <p:txBody>
          <a:bodyPr>
            <a:normAutofit/>
          </a:bodyPr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Создать героев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Написать сценарий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Одобрить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заказчика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Сделать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раскадровку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Сделать «чистовой контур»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Отсканировать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Обработать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Собрать в файл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Презентовать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</a:rPr>
              <a:t>Смета</a:t>
            </a:r>
            <a:endParaRPr lang="ru-RU" sz="4400" dirty="0"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325112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r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42976" y="2143116"/>
          <a:ext cx="6929486" cy="4000533"/>
        </p:xfrm>
        <a:graphic>
          <a:graphicData uri="http://schemas.openxmlformats.org/drawingml/2006/table">
            <a:tbl>
              <a:tblPr/>
              <a:tblGrid>
                <a:gridCol w="3138278"/>
                <a:gridCol w="1516483"/>
                <a:gridCol w="863553"/>
                <a:gridCol w="1411172"/>
              </a:tblGrid>
              <a:tr h="7273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Количество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Цена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Стоимость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Бумага  А4 (250 листов)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Карандаш простой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Ластик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6,1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12,2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Нож канцелярский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17,8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17,8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Папка А3 (10 листов)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Ручка гелевая черная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9,3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37,2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Сканирование А3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200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Страница на выходе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280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1400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6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1834,2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  <a:cs typeface="Times New Roman" pitchFamily="18" charset="0"/>
              </a:rPr>
              <a:t>Риски</a:t>
            </a:r>
            <a:endParaRPr lang="ru-RU" sz="4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7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472" y="1857364"/>
          <a:ext cx="8286808" cy="3857652"/>
        </p:xfrm>
        <a:graphic>
          <a:graphicData uri="http://schemas.openxmlformats.org/drawingml/2006/table">
            <a:tbl>
              <a:tblPr/>
              <a:tblGrid>
                <a:gridCol w="2156227"/>
                <a:gridCol w="1491625"/>
                <a:gridCol w="1246337"/>
                <a:gridCol w="1907623"/>
                <a:gridCol w="1484996"/>
              </a:tblGrid>
              <a:tr h="350696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Наименование риска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Вероятность возникновения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Степень воздействия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Профилактика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13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Чтобы не произошло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Если произошло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20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Неполноценное знание тематики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Низкая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Высокая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Согласование с разбирающимися людьми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Пересмотр сценария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20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Незаинтересованность читателями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Средняя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Высокая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Тщательная проработка сценария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Реклама в соцсетях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39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Несмешные шутки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Низкая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Средняя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Неюмористический жанр комикса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Относительность юмора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  <a:cs typeface="Times New Roman" pitchFamily="18" charset="0"/>
              </a:rPr>
              <a:t>Ожидаемый результат</a:t>
            </a:r>
            <a:endParaRPr lang="ru-RU" sz="4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229600" cy="4572000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3600" dirty="0" smtClean="0"/>
              <a:t>	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Документы\олеся\проект\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714752"/>
            <a:ext cx="1884377" cy="2950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E:\Документы\олеся\проект\Комиксы-американские-горки-предложение-песочница-9039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786190"/>
            <a:ext cx="2764404" cy="2857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E:\Документы\олеся\проект\Ремизов-Комиксы-85767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3786190"/>
            <a:ext cx="1964371" cy="2834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214414" y="1643050"/>
          <a:ext cx="6691339" cy="1781948"/>
        </p:xfrm>
        <a:graphic>
          <a:graphicData uri="http://schemas.openxmlformats.org/drawingml/2006/table">
            <a:tbl>
              <a:tblPr/>
              <a:tblGrid>
                <a:gridCol w="2248290"/>
                <a:gridCol w="2233569"/>
                <a:gridCol w="2209480"/>
              </a:tblGrid>
              <a:tr h="8909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Количественные результаты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Качественные результаты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Метод фиксации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09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5-6 страниц формата А4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 формате </a:t>
                      </a:r>
                      <a:r>
                        <a:rPr lang="de-DE" sz="1400">
                          <a:latin typeface="Times New Roman"/>
                          <a:ea typeface="Calibri"/>
                          <a:cs typeface="Times New Roman"/>
                        </a:rPr>
                        <a:t>pdf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Презентация заказчику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857364"/>
            <a:ext cx="8229600" cy="2684916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Arial Black" pitchFamily="34" charset="0"/>
              </a:rPr>
              <a:t>СПАСИБО ЗА</a:t>
            </a:r>
            <a:br>
              <a:rPr lang="ru-RU" sz="6000" dirty="0" smtClean="0">
                <a:latin typeface="Arial Black" pitchFamily="34" charset="0"/>
              </a:rPr>
            </a:br>
            <a:r>
              <a:rPr lang="ru-RU" sz="6000" dirty="0" smtClean="0">
                <a:latin typeface="Arial Black" pitchFamily="34" charset="0"/>
              </a:rPr>
              <a:t>ВНИМАНИЕ!!!</a:t>
            </a:r>
            <a:endParaRPr lang="ru-RU" sz="6000" dirty="0">
              <a:latin typeface="Arial Black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DBBC-EC2D-4B8A-8F16-2ED2E6B0B6ED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5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183</TotalTime>
  <Words>168</Words>
  <Application>Microsoft Office PowerPoint</Application>
  <PresentationFormat>Экран (4:3)</PresentationFormat>
  <Paragraphs>119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Городская</vt:lpstr>
      <vt:lpstr>Образовательные комиксы</vt:lpstr>
      <vt:lpstr>Проблема</vt:lpstr>
      <vt:lpstr>Цель проекта</vt:lpstr>
      <vt:lpstr>Актуальность</vt:lpstr>
      <vt:lpstr>Задачи</vt:lpstr>
      <vt:lpstr>Смета</vt:lpstr>
      <vt:lpstr>Риски</vt:lpstr>
      <vt:lpstr>Ожидаемый результат</vt:lpstr>
      <vt:lpstr>СПАСИБО ЗА ВНИМАНИЕ!!!</vt:lpstr>
    </vt:vector>
  </TitlesOfParts>
  <Company>Черных 22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Математические комиксы</dc:title>
  <dc:creator>mi</dc:creator>
  <cp:lastModifiedBy>mi</cp:lastModifiedBy>
  <cp:revision>26</cp:revision>
  <dcterms:created xsi:type="dcterms:W3CDTF">2014-03-23T10:37:14Z</dcterms:created>
  <dcterms:modified xsi:type="dcterms:W3CDTF">2014-06-08T12:16:38Z</dcterms:modified>
</cp:coreProperties>
</file>