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63" r:id="rId2"/>
    <p:sldId id="264" r:id="rId3"/>
    <p:sldId id="267" r:id="rId4"/>
    <p:sldId id="266" r:id="rId5"/>
    <p:sldId id="270" r:id="rId6"/>
    <p:sldId id="273" r:id="rId7"/>
    <p:sldId id="275" r:id="rId8"/>
    <p:sldId id="269" r:id="rId9"/>
    <p:sldId id="271" r:id="rId10"/>
    <p:sldId id="272" r:id="rId11"/>
    <p:sldId id="258" r:id="rId12"/>
    <p:sldId id="259" r:id="rId13"/>
    <p:sldId id="285" r:id="rId14"/>
    <p:sldId id="284" r:id="rId15"/>
    <p:sldId id="283" r:id="rId16"/>
    <p:sldId id="281" r:id="rId17"/>
    <p:sldId id="282" r:id="rId18"/>
    <p:sldId id="279" r:id="rId19"/>
    <p:sldId id="280" r:id="rId20"/>
    <p:sldId id="277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9F1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50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7145214-5F1D-4107-8C22-E10472ED36E4}" type="doc">
      <dgm:prSet loTypeId="urn:microsoft.com/office/officeart/2005/8/layout/vList2" loCatId="list" qsTypeId="urn:microsoft.com/office/officeart/2005/8/quickstyle/simple1" qsCatId="simple" csTypeId="urn:microsoft.com/office/officeart/2005/8/colors/accent6_2" csCatId="accent6"/>
      <dgm:spPr/>
      <dgm:t>
        <a:bodyPr/>
        <a:lstStyle/>
        <a:p>
          <a:endParaRPr lang="ru-RU"/>
        </a:p>
      </dgm:t>
    </dgm:pt>
    <dgm:pt modelId="{F5A3181D-1EEA-484E-AAAB-DBEFC59058CF}">
      <dgm:prSet/>
      <dgm:spPr/>
      <dgm:t>
        <a:bodyPr/>
        <a:lstStyle/>
        <a:p>
          <a:pPr algn="ctr" rtl="0"/>
          <a:r>
            <a:rPr lang="ru-RU" smtClean="0"/>
            <a:t>Механическая педаль</a:t>
          </a:r>
          <a:endParaRPr lang="ru-RU"/>
        </a:p>
      </dgm:t>
    </dgm:pt>
    <dgm:pt modelId="{D821A030-311E-4ABA-95A3-25D97F91F0D8}" type="parTrans" cxnId="{C58FDABE-0067-488A-9F80-1D0159D2C52F}">
      <dgm:prSet/>
      <dgm:spPr/>
      <dgm:t>
        <a:bodyPr/>
        <a:lstStyle/>
        <a:p>
          <a:endParaRPr lang="ru-RU"/>
        </a:p>
      </dgm:t>
    </dgm:pt>
    <dgm:pt modelId="{93D1AFB1-11FB-45DC-BC0A-263702931A67}" type="sibTrans" cxnId="{C58FDABE-0067-488A-9F80-1D0159D2C52F}">
      <dgm:prSet/>
      <dgm:spPr/>
      <dgm:t>
        <a:bodyPr/>
        <a:lstStyle/>
        <a:p>
          <a:endParaRPr lang="ru-RU"/>
        </a:p>
      </dgm:t>
    </dgm:pt>
    <dgm:pt modelId="{F58B856A-219A-4F52-B486-7C04341FB34B}" type="pres">
      <dgm:prSet presAssocID="{17145214-5F1D-4107-8C22-E10472ED36E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3546607-1174-489C-80FF-F9221EDBEDED}" type="pres">
      <dgm:prSet presAssocID="{F5A3181D-1EEA-484E-AAAB-DBEFC59058CF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3D3C610-5A26-4535-9D6C-7C47B900DEA7}" type="presOf" srcId="{F5A3181D-1EEA-484E-AAAB-DBEFC59058CF}" destId="{73546607-1174-489C-80FF-F9221EDBEDED}" srcOrd="0" destOrd="0" presId="urn:microsoft.com/office/officeart/2005/8/layout/vList2"/>
    <dgm:cxn modelId="{C58FDABE-0067-488A-9F80-1D0159D2C52F}" srcId="{17145214-5F1D-4107-8C22-E10472ED36E4}" destId="{F5A3181D-1EEA-484E-AAAB-DBEFC59058CF}" srcOrd="0" destOrd="0" parTransId="{D821A030-311E-4ABA-95A3-25D97F91F0D8}" sibTransId="{93D1AFB1-11FB-45DC-BC0A-263702931A67}"/>
    <dgm:cxn modelId="{A4F8DF00-1D10-49F0-B26A-10EA6F98EE81}" type="presOf" srcId="{17145214-5F1D-4107-8C22-E10472ED36E4}" destId="{F58B856A-219A-4F52-B486-7C04341FB34B}" srcOrd="0" destOrd="0" presId="urn:microsoft.com/office/officeart/2005/8/layout/vList2"/>
    <dgm:cxn modelId="{259D56CA-9B59-4705-A81F-2662CB950618}" type="presParOf" srcId="{F58B856A-219A-4F52-B486-7C04341FB34B}" destId="{73546607-1174-489C-80FF-F9221EDBEDE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E3D228D-569F-4A0C-A268-EE5E4716E4B4}" type="doc">
      <dgm:prSet loTypeId="urn:microsoft.com/office/officeart/2005/8/layout/target3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3337E3C0-40B4-4DD4-9C9F-DDBFEA3181E4}">
      <dgm:prSet/>
      <dgm:spPr>
        <a:ln>
          <a:solidFill>
            <a:schemeClr val="tx2">
              <a:lumMod val="60000"/>
              <a:lumOff val="40000"/>
            </a:schemeClr>
          </a:solidFill>
        </a:ln>
      </dgm:spPr>
      <dgm:t>
        <a:bodyPr/>
        <a:lstStyle/>
        <a:p>
          <a:pPr rtl="0"/>
          <a:r>
            <a:rPr lang="ru-RU" b="1" smtClean="0"/>
            <a:t>Тема нашего проекта </a:t>
          </a:r>
          <a:r>
            <a:rPr lang="ru-RU" smtClean="0"/>
            <a:t>- повышение комфорта в жилых и рабочих помещениях.</a:t>
          </a:r>
          <a:endParaRPr lang="ru-RU"/>
        </a:p>
      </dgm:t>
    </dgm:pt>
    <dgm:pt modelId="{A8F7BB6C-56EC-48D4-9053-C20A5E12B524}" type="parTrans" cxnId="{132F6819-3A66-464E-A64F-323AB9C8EF89}">
      <dgm:prSet/>
      <dgm:spPr/>
      <dgm:t>
        <a:bodyPr/>
        <a:lstStyle/>
        <a:p>
          <a:endParaRPr lang="ru-RU"/>
        </a:p>
      </dgm:t>
    </dgm:pt>
    <dgm:pt modelId="{85BC1A5C-00C1-4CBB-A20C-A335809A0734}" type="sibTrans" cxnId="{132F6819-3A66-464E-A64F-323AB9C8EF89}">
      <dgm:prSet/>
      <dgm:spPr/>
      <dgm:t>
        <a:bodyPr/>
        <a:lstStyle/>
        <a:p>
          <a:endParaRPr lang="ru-RU"/>
        </a:p>
      </dgm:t>
    </dgm:pt>
    <dgm:pt modelId="{0F276538-CD85-448F-B604-27A4A17A6F3B}">
      <dgm:prSet/>
      <dgm:spPr/>
      <dgm:t>
        <a:bodyPr/>
        <a:lstStyle/>
        <a:p>
          <a:pPr rtl="0"/>
          <a:r>
            <a:rPr lang="ru-RU" b="1" dirty="0" smtClean="0"/>
            <a:t>Проблема</a:t>
          </a:r>
          <a:r>
            <a:rPr lang="ru-RU" dirty="0" smtClean="0"/>
            <a:t> -  невозможность открыть дверь когда обе руки заняты.</a:t>
          </a:r>
          <a:endParaRPr lang="ru-RU" dirty="0"/>
        </a:p>
      </dgm:t>
    </dgm:pt>
    <dgm:pt modelId="{3E8635E6-6A7B-441B-92AF-AF8169B60473}" type="parTrans" cxnId="{C4C0980A-F043-4C95-B0A1-5460DC286BE6}">
      <dgm:prSet/>
      <dgm:spPr/>
      <dgm:t>
        <a:bodyPr/>
        <a:lstStyle/>
        <a:p>
          <a:endParaRPr lang="ru-RU"/>
        </a:p>
      </dgm:t>
    </dgm:pt>
    <dgm:pt modelId="{308921FE-071D-4F37-84C1-21804687CFC4}" type="sibTrans" cxnId="{C4C0980A-F043-4C95-B0A1-5460DC286BE6}">
      <dgm:prSet/>
      <dgm:spPr/>
      <dgm:t>
        <a:bodyPr/>
        <a:lstStyle/>
        <a:p>
          <a:endParaRPr lang="ru-RU"/>
        </a:p>
      </dgm:t>
    </dgm:pt>
    <dgm:pt modelId="{E8F0F5DC-ED55-4E80-AD84-727D20C339E8}" type="pres">
      <dgm:prSet presAssocID="{1E3D228D-569F-4A0C-A268-EE5E4716E4B4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2D06796-6285-427C-8591-CFA6185316BE}" type="pres">
      <dgm:prSet presAssocID="{3337E3C0-40B4-4DD4-9C9F-DDBFEA3181E4}" presName="circle1" presStyleLbl="node1" presStyleIdx="0" presStyleCnt="2" custLinFactNeighborX="1820"/>
      <dgm:spPr>
        <a:solidFill>
          <a:schemeClr val="tx2">
            <a:lumMod val="60000"/>
            <a:lumOff val="40000"/>
          </a:schemeClr>
        </a:solidFill>
      </dgm:spPr>
    </dgm:pt>
    <dgm:pt modelId="{70178C54-27DB-4DA6-9009-43337C5FE9E6}" type="pres">
      <dgm:prSet presAssocID="{3337E3C0-40B4-4DD4-9C9F-DDBFEA3181E4}" presName="space" presStyleCnt="0"/>
      <dgm:spPr/>
    </dgm:pt>
    <dgm:pt modelId="{CCD70F3F-5992-44FC-A3B6-E12049FF6DC2}" type="pres">
      <dgm:prSet presAssocID="{3337E3C0-40B4-4DD4-9C9F-DDBFEA3181E4}" presName="rect1" presStyleLbl="alignAcc1" presStyleIdx="0" presStyleCnt="2"/>
      <dgm:spPr/>
      <dgm:t>
        <a:bodyPr/>
        <a:lstStyle/>
        <a:p>
          <a:endParaRPr lang="ru-RU"/>
        </a:p>
      </dgm:t>
    </dgm:pt>
    <dgm:pt modelId="{1A5E1CCC-4A21-436B-A6C1-8B79C0600DB5}" type="pres">
      <dgm:prSet presAssocID="{0F276538-CD85-448F-B604-27A4A17A6F3B}" presName="vertSpace2" presStyleLbl="node1" presStyleIdx="0" presStyleCnt="2"/>
      <dgm:spPr/>
    </dgm:pt>
    <dgm:pt modelId="{AB5BA16E-223D-429C-BE99-F81CFC13C66C}" type="pres">
      <dgm:prSet presAssocID="{0F276538-CD85-448F-B604-27A4A17A6F3B}" presName="circle2" presStyleLbl="node1" presStyleIdx="1" presStyleCnt="2"/>
      <dgm:spPr/>
    </dgm:pt>
    <dgm:pt modelId="{EC768CEA-4452-4077-A00D-56B7A1392A3B}" type="pres">
      <dgm:prSet presAssocID="{0F276538-CD85-448F-B604-27A4A17A6F3B}" presName="rect2" presStyleLbl="alignAcc1" presStyleIdx="1" presStyleCnt="2"/>
      <dgm:spPr/>
      <dgm:t>
        <a:bodyPr/>
        <a:lstStyle/>
        <a:p>
          <a:endParaRPr lang="ru-RU"/>
        </a:p>
      </dgm:t>
    </dgm:pt>
    <dgm:pt modelId="{AAD0F446-80ED-4706-B89F-2FCA5E43A68E}" type="pres">
      <dgm:prSet presAssocID="{3337E3C0-40B4-4DD4-9C9F-DDBFEA3181E4}" presName="rect1ParTxNoCh" presStyleLbl="alignAcc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89E592-6C9C-4C8D-BAA5-4CB1FCAD440A}" type="pres">
      <dgm:prSet presAssocID="{0F276538-CD85-448F-B604-27A4A17A6F3B}" presName="rect2ParTxNoCh" presStyleLbl="alignAcc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06EFC96-B626-43F9-9F67-97EB6D172A14}" type="presOf" srcId="{0F276538-CD85-448F-B604-27A4A17A6F3B}" destId="{EC768CEA-4452-4077-A00D-56B7A1392A3B}" srcOrd="0" destOrd="0" presId="urn:microsoft.com/office/officeart/2005/8/layout/target3"/>
    <dgm:cxn modelId="{4C48623B-C30F-42BE-BAEB-0C5E445F5907}" type="presOf" srcId="{1E3D228D-569F-4A0C-A268-EE5E4716E4B4}" destId="{E8F0F5DC-ED55-4E80-AD84-727D20C339E8}" srcOrd="0" destOrd="0" presId="urn:microsoft.com/office/officeart/2005/8/layout/target3"/>
    <dgm:cxn modelId="{C4C0980A-F043-4C95-B0A1-5460DC286BE6}" srcId="{1E3D228D-569F-4A0C-A268-EE5E4716E4B4}" destId="{0F276538-CD85-448F-B604-27A4A17A6F3B}" srcOrd="1" destOrd="0" parTransId="{3E8635E6-6A7B-441B-92AF-AF8169B60473}" sibTransId="{308921FE-071D-4F37-84C1-21804687CFC4}"/>
    <dgm:cxn modelId="{132F6819-3A66-464E-A64F-323AB9C8EF89}" srcId="{1E3D228D-569F-4A0C-A268-EE5E4716E4B4}" destId="{3337E3C0-40B4-4DD4-9C9F-DDBFEA3181E4}" srcOrd="0" destOrd="0" parTransId="{A8F7BB6C-56EC-48D4-9053-C20A5E12B524}" sibTransId="{85BC1A5C-00C1-4CBB-A20C-A335809A0734}"/>
    <dgm:cxn modelId="{87B8CAB0-80EA-4202-BD84-2B458DBDBC91}" type="presOf" srcId="{0F276538-CD85-448F-B604-27A4A17A6F3B}" destId="{8E89E592-6C9C-4C8D-BAA5-4CB1FCAD440A}" srcOrd="1" destOrd="0" presId="urn:microsoft.com/office/officeart/2005/8/layout/target3"/>
    <dgm:cxn modelId="{5D7D0C80-A506-4DDE-B9CE-DC010AEB3EE2}" type="presOf" srcId="{3337E3C0-40B4-4DD4-9C9F-DDBFEA3181E4}" destId="{CCD70F3F-5992-44FC-A3B6-E12049FF6DC2}" srcOrd="0" destOrd="0" presId="urn:microsoft.com/office/officeart/2005/8/layout/target3"/>
    <dgm:cxn modelId="{3DCF9E0F-BFAB-487A-A89E-8B884960F079}" type="presOf" srcId="{3337E3C0-40B4-4DD4-9C9F-DDBFEA3181E4}" destId="{AAD0F446-80ED-4706-B89F-2FCA5E43A68E}" srcOrd="1" destOrd="0" presId="urn:microsoft.com/office/officeart/2005/8/layout/target3"/>
    <dgm:cxn modelId="{B91C7ED0-3E71-4701-8412-AAE0DE0D452E}" type="presParOf" srcId="{E8F0F5DC-ED55-4E80-AD84-727D20C339E8}" destId="{82D06796-6285-427C-8591-CFA6185316BE}" srcOrd="0" destOrd="0" presId="urn:microsoft.com/office/officeart/2005/8/layout/target3"/>
    <dgm:cxn modelId="{28270875-0002-44E0-B04F-BFE6FE991D73}" type="presParOf" srcId="{E8F0F5DC-ED55-4E80-AD84-727D20C339E8}" destId="{70178C54-27DB-4DA6-9009-43337C5FE9E6}" srcOrd="1" destOrd="0" presId="urn:microsoft.com/office/officeart/2005/8/layout/target3"/>
    <dgm:cxn modelId="{D9CC2D0B-7B90-4260-968E-11F7E789B576}" type="presParOf" srcId="{E8F0F5DC-ED55-4E80-AD84-727D20C339E8}" destId="{CCD70F3F-5992-44FC-A3B6-E12049FF6DC2}" srcOrd="2" destOrd="0" presId="urn:microsoft.com/office/officeart/2005/8/layout/target3"/>
    <dgm:cxn modelId="{AB20BE03-FE75-4B68-85EF-3F96B0EAD857}" type="presParOf" srcId="{E8F0F5DC-ED55-4E80-AD84-727D20C339E8}" destId="{1A5E1CCC-4A21-436B-A6C1-8B79C0600DB5}" srcOrd="3" destOrd="0" presId="urn:microsoft.com/office/officeart/2005/8/layout/target3"/>
    <dgm:cxn modelId="{A0C27ABF-E47C-497D-8795-1DE86D879D9B}" type="presParOf" srcId="{E8F0F5DC-ED55-4E80-AD84-727D20C339E8}" destId="{AB5BA16E-223D-429C-BE99-F81CFC13C66C}" srcOrd="4" destOrd="0" presId="urn:microsoft.com/office/officeart/2005/8/layout/target3"/>
    <dgm:cxn modelId="{BB3B7E78-34E6-401C-ABAA-D0C6167B43A4}" type="presParOf" srcId="{E8F0F5DC-ED55-4E80-AD84-727D20C339E8}" destId="{EC768CEA-4452-4077-A00D-56B7A1392A3B}" srcOrd="5" destOrd="0" presId="urn:microsoft.com/office/officeart/2005/8/layout/target3"/>
    <dgm:cxn modelId="{45EB0227-F21B-4BCF-AF37-A9978BBEB939}" type="presParOf" srcId="{E8F0F5DC-ED55-4E80-AD84-727D20C339E8}" destId="{AAD0F446-80ED-4706-B89F-2FCA5E43A68E}" srcOrd="6" destOrd="0" presId="urn:microsoft.com/office/officeart/2005/8/layout/target3"/>
    <dgm:cxn modelId="{3FACC180-38B4-4C24-A546-DD1F7D098B3F}" type="presParOf" srcId="{E8F0F5DC-ED55-4E80-AD84-727D20C339E8}" destId="{8E89E592-6C9C-4C8D-BAA5-4CB1FCAD440A}" srcOrd="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9D106A9-E8AE-408B-835C-68727288440A}" type="doc">
      <dgm:prSet loTypeId="urn:microsoft.com/office/officeart/2005/8/layout/vList2" loCatId="list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ru-RU"/>
        </a:p>
      </dgm:t>
    </dgm:pt>
    <dgm:pt modelId="{B8A55F68-E27A-4BBC-B3D9-8584CF5094F5}">
      <dgm:prSet/>
      <dgm:spPr/>
      <dgm:t>
        <a:bodyPr/>
        <a:lstStyle/>
        <a:p>
          <a:pPr algn="ctr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Наша аудитория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F36311B-1674-43E5-B1CF-B2492466541F}" type="parTrans" cxnId="{5F50869F-9986-4DF4-9741-67BB41F75CFC}">
      <dgm:prSet/>
      <dgm:spPr/>
      <dgm:t>
        <a:bodyPr/>
        <a:lstStyle/>
        <a:p>
          <a:endParaRPr lang="ru-RU"/>
        </a:p>
      </dgm:t>
    </dgm:pt>
    <dgm:pt modelId="{311080BB-50E5-4AB6-A9D2-773F8BA5F21B}" type="sibTrans" cxnId="{5F50869F-9986-4DF4-9741-67BB41F75CFC}">
      <dgm:prSet/>
      <dgm:spPr/>
      <dgm:t>
        <a:bodyPr/>
        <a:lstStyle/>
        <a:p>
          <a:endParaRPr lang="ru-RU"/>
        </a:p>
      </dgm:t>
    </dgm:pt>
    <dgm:pt modelId="{76E4ED38-E8EE-480F-909F-9D210B92593D}" type="pres">
      <dgm:prSet presAssocID="{99D106A9-E8AE-408B-835C-68727288440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C12B190-4859-441D-9A10-1401E7509239}" type="pres">
      <dgm:prSet presAssocID="{B8A55F68-E27A-4BBC-B3D9-8584CF5094F5}" presName="parentText" presStyleLbl="node1" presStyleIdx="0" presStyleCnt="1" custLinFactNeighborX="-754" custLinFactNeighborY="-913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F50869F-9986-4DF4-9741-67BB41F75CFC}" srcId="{99D106A9-E8AE-408B-835C-68727288440A}" destId="{B8A55F68-E27A-4BBC-B3D9-8584CF5094F5}" srcOrd="0" destOrd="0" parTransId="{CF36311B-1674-43E5-B1CF-B2492466541F}" sibTransId="{311080BB-50E5-4AB6-A9D2-773F8BA5F21B}"/>
    <dgm:cxn modelId="{B05287E7-FCF7-41EC-8AF6-BF853E45CDEF}" type="presOf" srcId="{99D106A9-E8AE-408B-835C-68727288440A}" destId="{76E4ED38-E8EE-480F-909F-9D210B92593D}" srcOrd="0" destOrd="0" presId="urn:microsoft.com/office/officeart/2005/8/layout/vList2"/>
    <dgm:cxn modelId="{316AD12A-A714-4405-B1C7-614A1AD2C896}" type="presOf" srcId="{B8A55F68-E27A-4BBC-B3D9-8584CF5094F5}" destId="{BC12B190-4859-441D-9A10-1401E7509239}" srcOrd="0" destOrd="0" presId="urn:microsoft.com/office/officeart/2005/8/layout/vList2"/>
    <dgm:cxn modelId="{65A92236-2583-4306-A2AD-F4A38BB1EB6B}" type="presParOf" srcId="{76E4ED38-E8EE-480F-909F-9D210B92593D}" destId="{BC12B190-4859-441D-9A10-1401E750923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97F0C1B-AD0F-4AA6-9A73-BBE534834FB6}" type="doc">
      <dgm:prSet loTypeId="urn:microsoft.com/office/officeart/2005/8/layout/vList2" loCatId="list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ru-RU"/>
        </a:p>
      </dgm:t>
    </dgm:pt>
    <dgm:pt modelId="{74CA5244-1D55-49F6-B876-ED2555FDC080}">
      <dgm:prSet/>
      <dgm:spPr>
        <a:ln>
          <a:noFill/>
        </a:ln>
      </dgm:spPr>
      <dgm:t>
        <a:bodyPr/>
        <a:lstStyle/>
        <a:p>
          <a:pPr rtl="0"/>
          <a:r>
            <a:rPr lang="ru-RU" dirty="0" smtClean="0"/>
            <a:t>Идея – дверная ручка для ноги</a:t>
          </a:r>
          <a:endParaRPr lang="ru-RU" dirty="0"/>
        </a:p>
      </dgm:t>
    </dgm:pt>
    <dgm:pt modelId="{70FC032A-3186-4616-93E1-F7631214B82A}" type="parTrans" cxnId="{6BAFC7DE-1E3C-4606-9F68-034C22FC9EFB}">
      <dgm:prSet/>
      <dgm:spPr/>
      <dgm:t>
        <a:bodyPr/>
        <a:lstStyle/>
        <a:p>
          <a:endParaRPr lang="ru-RU"/>
        </a:p>
      </dgm:t>
    </dgm:pt>
    <dgm:pt modelId="{2D06D8E2-A71F-42CA-A54D-E921C82CB279}" type="sibTrans" cxnId="{6BAFC7DE-1E3C-4606-9F68-034C22FC9EFB}">
      <dgm:prSet/>
      <dgm:spPr/>
      <dgm:t>
        <a:bodyPr/>
        <a:lstStyle/>
        <a:p>
          <a:endParaRPr lang="ru-RU"/>
        </a:p>
      </dgm:t>
    </dgm:pt>
    <dgm:pt modelId="{63FDB464-9CD3-4C8A-AA0C-4EB7BAE05008}" type="pres">
      <dgm:prSet presAssocID="{897F0C1B-AD0F-4AA6-9A73-BBE534834FB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C0EE206-CF0C-4F36-AC10-F2FA73B8AAA0}" type="pres">
      <dgm:prSet presAssocID="{74CA5244-1D55-49F6-B876-ED2555FDC080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7DBCCC8-B776-4AE6-B0E4-B72DD85D2AD2}" type="presOf" srcId="{74CA5244-1D55-49F6-B876-ED2555FDC080}" destId="{CC0EE206-CF0C-4F36-AC10-F2FA73B8AAA0}" srcOrd="0" destOrd="0" presId="urn:microsoft.com/office/officeart/2005/8/layout/vList2"/>
    <dgm:cxn modelId="{6BAFC7DE-1E3C-4606-9F68-034C22FC9EFB}" srcId="{897F0C1B-AD0F-4AA6-9A73-BBE534834FB6}" destId="{74CA5244-1D55-49F6-B876-ED2555FDC080}" srcOrd="0" destOrd="0" parTransId="{70FC032A-3186-4616-93E1-F7631214B82A}" sibTransId="{2D06D8E2-A71F-42CA-A54D-E921C82CB279}"/>
    <dgm:cxn modelId="{AF8E1C47-2946-4C79-A944-A42A635F5200}" type="presOf" srcId="{897F0C1B-AD0F-4AA6-9A73-BBE534834FB6}" destId="{63FDB464-9CD3-4C8A-AA0C-4EB7BAE05008}" srcOrd="0" destOrd="0" presId="urn:microsoft.com/office/officeart/2005/8/layout/vList2"/>
    <dgm:cxn modelId="{52846415-2E58-458D-A05C-79B798E9DF83}" type="presParOf" srcId="{63FDB464-9CD3-4C8A-AA0C-4EB7BAE05008}" destId="{CC0EE206-CF0C-4F36-AC10-F2FA73B8AAA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0EB5194-BC40-420A-B7D0-DA952C2D882F}" type="doc">
      <dgm:prSet loTypeId="urn:microsoft.com/office/officeart/2005/8/layout/vList2" loCatId="list" qsTypeId="urn:microsoft.com/office/officeart/2005/8/quickstyle/simple1" qsCatId="simple" csTypeId="urn:microsoft.com/office/officeart/2005/8/colors/accent6_2" csCatId="accent6"/>
      <dgm:spPr/>
      <dgm:t>
        <a:bodyPr/>
        <a:lstStyle/>
        <a:p>
          <a:endParaRPr lang="ru-RU"/>
        </a:p>
      </dgm:t>
    </dgm:pt>
    <dgm:pt modelId="{27ED7D98-0B75-4D77-9191-B49A2D51E391}">
      <dgm:prSet/>
      <dgm:spPr/>
      <dgm:t>
        <a:bodyPr/>
        <a:lstStyle/>
        <a:p>
          <a:pPr algn="ctr" rtl="0"/>
          <a:r>
            <a:rPr lang="ru-RU" dirty="0" smtClean="0"/>
            <a:t>Цель нашего проекта:</a:t>
          </a:r>
          <a:endParaRPr lang="ru-RU" dirty="0"/>
        </a:p>
      </dgm:t>
    </dgm:pt>
    <dgm:pt modelId="{577A148B-8CB7-4B1C-84B4-BDC528B46F87}" type="parTrans" cxnId="{A35FB829-DE77-4463-AB1C-AB6AB1442AB9}">
      <dgm:prSet/>
      <dgm:spPr/>
      <dgm:t>
        <a:bodyPr/>
        <a:lstStyle/>
        <a:p>
          <a:endParaRPr lang="ru-RU"/>
        </a:p>
      </dgm:t>
    </dgm:pt>
    <dgm:pt modelId="{A0659340-98C4-46C3-84C6-FCAF5A6203D1}" type="sibTrans" cxnId="{A35FB829-DE77-4463-AB1C-AB6AB1442AB9}">
      <dgm:prSet/>
      <dgm:spPr/>
      <dgm:t>
        <a:bodyPr/>
        <a:lstStyle/>
        <a:p>
          <a:endParaRPr lang="ru-RU"/>
        </a:p>
      </dgm:t>
    </dgm:pt>
    <dgm:pt modelId="{29466BDB-6ED8-4315-B4D9-1640D257698C}" type="pres">
      <dgm:prSet presAssocID="{00EB5194-BC40-420A-B7D0-DA952C2D882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F041A40-C1BA-4AC4-B63A-1DA7680C322D}" type="pres">
      <dgm:prSet presAssocID="{27ED7D98-0B75-4D77-9191-B49A2D51E391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C75E490-C735-4720-AC9F-5A58C9988980}" type="presOf" srcId="{27ED7D98-0B75-4D77-9191-B49A2D51E391}" destId="{EF041A40-C1BA-4AC4-B63A-1DA7680C322D}" srcOrd="0" destOrd="0" presId="urn:microsoft.com/office/officeart/2005/8/layout/vList2"/>
    <dgm:cxn modelId="{A35FB829-DE77-4463-AB1C-AB6AB1442AB9}" srcId="{00EB5194-BC40-420A-B7D0-DA952C2D882F}" destId="{27ED7D98-0B75-4D77-9191-B49A2D51E391}" srcOrd="0" destOrd="0" parTransId="{577A148B-8CB7-4B1C-84B4-BDC528B46F87}" sibTransId="{A0659340-98C4-46C3-84C6-FCAF5A6203D1}"/>
    <dgm:cxn modelId="{460251D1-E603-4AF4-88D5-32E5A8C1C68E}" type="presOf" srcId="{00EB5194-BC40-420A-B7D0-DA952C2D882F}" destId="{29466BDB-6ED8-4315-B4D9-1640D257698C}" srcOrd="0" destOrd="0" presId="urn:microsoft.com/office/officeart/2005/8/layout/vList2"/>
    <dgm:cxn modelId="{B760EEFE-878B-416B-98D5-56BE28B4B0E4}" type="presParOf" srcId="{29466BDB-6ED8-4315-B4D9-1640D257698C}" destId="{EF041A40-C1BA-4AC4-B63A-1DA7680C322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D97BE69-B311-4B2F-9DBF-8F0213A5B80E}" type="doc">
      <dgm:prSet loTypeId="urn:microsoft.com/office/officeart/2005/8/layout/vList2" loCatId="list" qsTypeId="urn:microsoft.com/office/officeart/2005/8/quickstyle/simple1" qsCatId="simple" csTypeId="urn:microsoft.com/office/officeart/2005/8/colors/accent6_2" csCatId="accent6"/>
      <dgm:spPr/>
      <dgm:t>
        <a:bodyPr/>
        <a:lstStyle/>
        <a:p>
          <a:endParaRPr lang="ru-RU"/>
        </a:p>
      </dgm:t>
    </dgm:pt>
    <dgm:pt modelId="{77F15D91-FE33-4554-B83B-5D65377F3EC7}">
      <dgm:prSet custT="1"/>
      <dgm:spPr/>
      <dgm:t>
        <a:bodyPr/>
        <a:lstStyle/>
        <a:p>
          <a:pPr algn="ctr" rtl="0"/>
          <a:r>
            <a:rPr lang="ru-RU" sz="4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Механизм реализации</a:t>
          </a:r>
          <a:endParaRPr lang="ru-RU" sz="4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FB21D36-D5D6-43C6-A615-E8FB42CA403F}" type="parTrans" cxnId="{634156AC-7410-418B-A99D-D48381412640}">
      <dgm:prSet/>
      <dgm:spPr/>
      <dgm:t>
        <a:bodyPr/>
        <a:lstStyle/>
        <a:p>
          <a:endParaRPr lang="ru-RU"/>
        </a:p>
      </dgm:t>
    </dgm:pt>
    <dgm:pt modelId="{77BC700E-9A21-4F7D-B8BB-2188149478C0}" type="sibTrans" cxnId="{634156AC-7410-418B-A99D-D48381412640}">
      <dgm:prSet/>
      <dgm:spPr/>
      <dgm:t>
        <a:bodyPr/>
        <a:lstStyle/>
        <a:p>
          <a:endParaRPr lang="ru-RU"/>
        </a:p>
      </dgm:t>
    </dgm:pt>
    <dgm:pt modelId="{3F83E7A2-9340-4A8C-903D-D62CE717971C}" type="pres">
      <dgm:prSet presAssocID="{4D97BE69-B311-4B2F-9DBF-8F0213A5B80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E2267AE-6E7F-4721-A8DC-7B392E8FB3A8}" type="pres">
      <dgm:prSet presAssocID="{77F15D91-FE33-4554-B83B-5D65377F3EC7}" presName="parentText" presStyleLbl="node1" presStyleIdx="0" presStyleCnt="1" custLinFactNeighborX="-126" custLinFactNeighborY="62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C7F810A-AD36-42CE-B42B-BF07DAB9AAEA}" type="presOf" srcId="{77F15D91-FE33-4554-B83B-5D65377F3EC7}" destId="{1E2267AE-6E7F-4721-A8DC-7B392E8FB3A8}" srcOrd="0" destOrd="0" presId="urn:microsoft.com/office/officeart/2005/8/layout/vList2"/>
    <dgm:cxn modelId="{634156AC-7410-418B-A99D-D48381412640}" srcId="{4D97BE69-B311-4B2F-9DBF-8F0213A5B80E}" destId="{77F15D91-FE33-4554-B83B-5D65377F3EC7}" srcOrd="0" destOrd="0" parTransId="{3FB21D36-D5D6-43C6-A615-E8FB42CA403F}" sibTransId="{77BC700E-9A21-4F7D-B8BB-2188149478C0}"/>
    <dgm:cxn modelId="{97A9F7E5-EAEF-4C42-971C-EDB5299C3F4E}" type="presOf" srcId="{4D97BE69-B311-4B2F-9DBF-8F0213A5B80E}" destId="{3F83E7A2-9340-4A8C-903D-D62CE717971C}" srcOrd="0" destOrd="0" presId="urn:microsoft.com/office/officeart/2005/8/layout/vList2"/>
    <dgm:cxn modelId="{79827728-E1E5-4281-A283-28EBF39C91FE}" type="presParOf" srcId="{3F83E7A2-9340-4A8C-903D-D62CE717971C}" destId="{1E2267AE-6E7F-4721-A8DC-7B392E8FB3A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C309607-91A0-48AE-B687-72264990A005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A99A075-2E12-4E4A-B966-1AEA7CE05BE7}">
      <dgm:prSet/>
      <dgm:spPr/>
      <dgm:t>
        <a:bodyPr/>
        <a:lstStyle/>
        <a:p>
          <a:pPr algn="l" rtl="0"/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Задача 1.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Покупка материалов.</a:t>
          </a:r>
          <a:b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Мероприятие 1.1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Подборка материала для корпуса  педали.</a:t>
          </a:r>
          <a:b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Мероприятие 1.2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Покупка троса, а также креплений.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6061A1-AEBE-46F9-AE71-50477BBF03A1}" type="parTrans" cxnId="{6567CD27-3622-4C2A-A12E-F8C92252613E}">
      <dgm:prSet/>
      <dgm:spPr/>
      <dgm:t>
        <a:bodyPr/>
        <a:lstStyle/>
        <a:p>
          <a:endParaRPr lang="ru-RU"/>
        </a:p>
      </dgm:t>
    </dgm:pt>
    <dgm:pt modelId="{22FB4E0C-A276-49FF-BAC2-81A61D19FF2E}" type="sibTrans" cxnId="{6567CD27-3622-4C2A-A12E-F8C92252613E}">
      <dgm:prSet/>
      <dgm:spPr/>
      <dgm:t>
        <a:bodyPr/>
        <a:lstStyle/>
        <a:p>
          <a:endParaRPr lang="ru-RU"/>
        </a:p>
      </dgm:t>
    </dgm:pt>
    <dgm:pt modelId="{F23A6B89-5B4B-4FA4-8CBB-733B5CA910A3}">
      <dgm:prSet/>
      <dgm:spPr/>
      <dgm:t>
        <a:bodyPr/>
        <a:lstStyle/>
        <a:p>
          <a:pPr algn="l" rtl="0"/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Задача 2.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Создание макета.</a:t>
          </a:r>
        </a:p>
        <a:p>
          <a:pPr algn="l" rtl="0"/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Мероприятие 2.1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Сборка макета.</a:t>
          </a:r>
        </a:p>
        <a:p>
          <a:pPr algn="l" rtl="0"/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Мероприятие 2.2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Тестирование макета</a:t>
          </a:r>
          <a:b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90BD9A6-DAD2-46C2-9A64-9F0E55E8BB40}" type="parTrans" cxnId="{861DAD06-886B-456B-A531-352DD52CB6BE}">
      <dgm:prSet/>
      <dgm:spPr/>
      <dgm:t>
        <a:bodyPr/>
        <a:lstStyle/>
        <a:p>
          <a:endParaRPr lang="ru-RU"/>
        </a:p>
      </dgm:t>
    </dgm:pt>
    <dgm:pt modelId="{29C6DC51-E3EF-43F8-B6B9-021468C4B25A}" type="sibTrans" cxnId="{861DAD06-886B-456B-A531-352DD52CB6BE}">
      <dgm:prSet/>
      <dgm:spPr/>
      <dgm:t>
        <a:bodyPr/>
        <a:lstStyle/>
        <a:p>
          <a:endParaRPr lang="ru-RU"/>
        </a:p>
      </dgm:t>
    </dgm:pt>
    <dgm:pt modelId="{9D10BC7F-42A8-419A-BD75-B1AD5E44EFEB}">
      <dgm:prSet/>
      <dgm:spPr/>
      <dgm:t>
        <a:bodyPr/>
        <a:lstStyle/>
        <a:p>
          <a:pPr algn="l" rtl="0"/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Задача 3.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Сборка готового устройства.</a:t>
          </a:r>
          <a:b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Мероприятие 3.1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Тестирование устройства.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985F8AE-3DCC-4E5A-882A-4C2E629B4B14}" type="parTrans" cxnId="{8094AD92-FD6F-40CB-BF79-7C3ECCAFF2DA}">
      <dgm:prSet/>
      <dgm:spPr/>
      <dgm:t>
        <a:bodyPr/>
        <a:lstStyle/>
        <a:p>
          <a:endParaRPr lang="ru-RU"/>
        </a:p>
      </dgm:t>
    </dgm:pt>
    <dgm:pt modelId="{6CCB6846-7B4E-47CA-8033-99E7B1C65F91}" type="sibTrans" cxnId="{8094AD92-FD6F-40CB-BF79-7C3ECCAFF2DA}">
      <dgm:prSet/>
      <dgm:spPr/>
      <dgm:t>
        <a:bodyPr/>
        <a:lstStyle/>
        <a:p>
          <a:endParaRPr lang="ru-RU"/>
        </a:p>
      </dgm:t>
    </dgm:pt>
    <dgm:pt modelId="{0F0D2975-10E9-4D4D-BDFD-0F6BEED9EF5A}" type="pres">
      <dgm:prSet presAssocID="{9C309607-91A0-48AE-B687-72264990A00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D6BCA02-6573-4E89-996F-2D900E3F7ED0}" type="pres">
      <dgm:prSet presAssocID="{CA99A075-2E12-4E4A-B966-1AEA7CE05BE7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34A43B-8F39-4299-9726-269D74207FBD}" type="pres">
      <dgm:prSet presAssocID="{22FB4E0C-A276-49FF-BAC2-81A61D19FF2E}" presName="sibTrans" presStyleCnt="0"/>
      <dgm:spPr/>
    </dgm:pt>
    <dgm:pt modelId="{31B80CBD-41A2-4601-97D4-01A6B548A441}" type="pres">
      <dgm:prSet presAssocID="{F23A6B89-5B4B-4FA4-8CBB-733B5CA910A3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7B3A53-09C7-4592-8DA4-A12469ED56F9}" type="pres">
      <dgm:prSet presAssocID="{29C6DC51-E3EF-43F8-B6B9-021468C4B25A}" presName="sibTrans" presStyleCnt="0"/>
      <dgm:spPr/>
    </dgm:pt>
    <dgm:pt modelId="{5900FB7F-7A8D-44AD-90E3-BF2ABC7EE35B}" type="pres">
      <dgm:prSet presAssocID="{9D10BC7F-42A8-419A-BD75-B1AD5E44EFEB}" presName="node" presStyleLbl="node1" presStyleIdx="2" presStyleCnt="3" custLinFactNeighborX="-54762" custLinFactNeighborY="54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094AD92-FD6F-40CB-BF79-7C3ECCAFF2DA}" srcId="{9C309607-91A0-48AE-B687-72264990A005}" destId="{9D10BC7F-42A8-419A-BD75-B1AD5E44EFEB}" srcOrd="2" destOrd="0" parTransId="{7985F8AE-3DCC-4E5A-882A-4C2E629B4B14}" sibTransId="{6CCB6846-7B4E-47CA-8033-99E7B1C65F91}"/>
    <dgm:cxn modelId="{9CD40E0B-C468-48AC-B41F-F9AEC4C46A13}" type="presOf" srcId="{9D10BC7F-42A8-419A-BD75-B1AD5E44EFEB}" destId="{5900FB7F-7A8D-44AD-90E3-BF2ABC7EE35B}" srcOrd="0" destOrd="0" presId="urn:microsoft.com/office/officeart/2005/8/layout/default"/>
    <dgm:cxn modelId="{046A42FA-8540-4CBE-90AF-6A7C25C982DB}" type="presOf" srcId="{F23A6B89-5B4B-4FA4-8CBB-733B5CA910A3}" destId="{31B80CBD-41A2-4601-97D4-01A6B548A441}" srcOrd="0" destOrd="0" presId="urn:microsoft.com/office/officeart/2005/8/layout/default"/>
    <dgm:cxn modelId="{6567CD27-3622-4C2A-A12E-F8C92252613E}" srcId="{9C309607-91A0-48AE-B687-72264990A005}" destId="{CA99A075-2E12-4E4A-B966-1AEA7CE05BE7}" srcOrd="0" destOrd="0" parTransId="{F46061A1-AEBE-46F9-AE71-50477BBF03A1}" sibTransId="{22FB4E0C-A276-49FF-BAC2-81A61D19FF2E}"/>
    <dgm:cxn modelId="{CF7D5E21-FE68-434C-B048-500A2553B79F}" type="presOf" srcId="{CA99A075-2E12-4E4A-B966-1AEA7CE05BE7}" destId="{8D6BCA02-6573-4E89-996F-2D900E3F7ED0}" srcOrd="0" destOrd="0" presId="urn:microsoft.com/office/officeart/2005/8/layout/default"/>
    <dgm:cxn modelId="{861DAD06-886B-456B-A531-352DD52CB6BE}" srcId="{9C309607-91A0-48AE-B687-72264990A005}" destId="{F23A6B89-5B4B-4FA4-8CBB-733B5CA910A3}" srcOrd="1" destOrd="0" parTransId="{E90BD9A6-DAD2-46C2-9A64-9F0E55E8BB40}" sibTransId="{29C6DC51-E3EF-43F8-B6B9-021468C4B25A}"/>
    <dgm:cxn modelId="{B862680C-7D09-42C3-B123-6D0162C3FA91}" type="presOf" srcId="{9C309607-91A0-48AE-B687-72264990A005}" destId="{0F0D2975-10E9-4D4D-BDFD-0F6BEED9EF5A}" srcOrd="0" destOrd="0" presId="urn:microsoft.com/office/officeart/2005/8/layout/default"/>
    <dgm:cxn modelId="{EF6B6B0E-64DE-4459-A4A5-866E102FE6C3}" type="presParOf" srcId="{0F0D2975-10E9-4D4D-BDFD-0F6BEED9EF5A}" destId="{8D6BCA02-6573-4E89-996F-2D900E3F7ED0}" srcOrd="0" destOrd="0" presId="urn:microsoft.com/office/officeart/2005/8/layout/default"/>
    <dgm:cxn modelId="{5C7F2DE4-575B-41F6-A8F8-0B3CF9B94CE0}" type="presParOf" srcId="{0F0D2975-10E9-4D4D-BDFD-0F6BEED9EF5A}" destId="{9E34A43B-8F39-4299-9726-269D74207FBD}" srcOrd="1" destOrd="0" presId="urn:microsoft.com/office/officeart/2005/8/layout/default"/>
    <dgm:cxn modelId="{C87C172A-DBA0-4F8F-BDFE-0C49B4CE8DC8}" type="presParOf" srcId="{0F0D2975-10E9-4D4D-BDFD-0F6BEED9EF5A}" destId="{31B80CBD-41A2-4601-97D4-01A6B548A441}" srcOrd="2" destOrd="0" presId="urn:microsoft.com/office/officeart/2005/8/layout/default"/>
    <dgm:cxn modelId="{E26F9203-7B75-461D-BE4D-97C434B81EDB}" type="presParOf" srcId="{0F0D2975-10E9-4D4D-BDFD-0F6BEED9EF5A}" destId="{537B3A53-09C7-4592-8DA4-A12469ED56F9}" srcOrd="3" destOrd="0" presId="urn:microsoft.com/office/officeart/2005/8/layout/default"/>
    <dgm:cxn modelId="{5C5698F3-14DC-4F3E-BEFB-BF7B9DC74ACD}" type="presParOf" srcId="{0F0D2975-10E9-4D4D-BDFD-0F6BEED9EF5A}" destId="{5900FB7F-7A8D-44AD-90E3-BF2ABC7EE35B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9CFB53B-75CC-44D9-89A4-38EF20B0F219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E14FAA3A-CCC4-495A-9193-DA612DE2D8EB}">
      <dgm:prSet custT="1"/>
      <dgm:spPr/>
      <dgm:t>
        <a:bodyPr/>
        <a:lstStyle/>
        <a:p>
          <a:pPr algn="ctr" rtl="0"/>
          <a:r>
            <a:rPr lang="ru-RU" sz="2800" smtClean="0">
              <a:latin typeface="Times New Roman" panose="02020603050405020304" pitchFamily="18" charset="0"/>
              <a:cs typeface="Times New Roman" panose="02020603050405020304" pitchFamily="18" charset="0"/>
            </a:rPr>
            <a:t>Принцип работы изобретения</a:t>
          </a:r>
          <a:endParaRPr lang="ru-RU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82D0011-CE71-4A8D-A356-299BCEF9DF8F}" type="parTrans" cxnId="{6AE4496E-E272-4BE3-99D3-D320B0716F68}">
      <dgm:prSet/>
      <dgm:spPr/>
      <dgm:t>
        <a:bodyPr/>
        <a:lstStyle/>
        <a:p>
          <a:endParaRPr lang="ru-RU"/>
        </a:p>
      </dgm:t>
    </dgm:pt>
    <dgm:pt modelId="{72187610-2B55-4CDA-9F3B-3192DB2C257C}" type="sibTrans" cxnId="{6AE4496E-E272-4BE3-99D3-D320B0716F68}">
      <dgm:prSet/>
      <dgm:spPr/>
      <dgm:t>
        <a:bodyPr/>
        <a:lstStyle/>
        <a:p>
          <a:endParaRPr lang="ru-RU"/>
        </a:p>
      </dgm:t>
    </dgm:pt>
    <dgm:pt modelId="{1A3D990C-E6EA-4642-95A4-D661E2F64D19}" type="pres">
      <dgm:prSet presAssocID="{09CFB53B-75CC-44D9-89A4-38EF20B0F21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E23ED16-7357-4299-B8C3-DB8EA7B7FF3D}" type="pres">
      <dgm:prSet presAssocID="{E14FAA3A-CCC4-495A-9193-DA612DE2D8EB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B48B029-6D46-457C-A300-813CDA4F1FFA}" type="presOf" srcId="{E14FAA3A-CCC4-495A-9193-DA612DE2D8EB}" destId="{4E23ED16-7357-4299-B8C3-DB8EA7B7FF3D}" srcOrd="0" destOrd="0" presId="urn:microsoft.com/office/officeart/2005/8/layout/vList2"/>
    <dgm:cxn modelId="{24CC544E-AADC-4FCB-8887-B684DA62ED59}" type="presOf" srcId="{09CFB53B-75CC-44D9-89A4-38EF20B0F219}" destId="{1A3D990C-E6EA-4642-95A4-D661E2F64D19}" srcOrd="0" destOrd="0" presId="urn:microsoft.com/office/officeart/2005/8/layout/vList2"/>
    <dgm:cxn modelId="{6AE4496E-E272-4BE3-99D3-D320B0716F68}" srcId="{09CFB53B-75CC-44D9-89A4-38EF20B0F219}" destId="{E14FAA3A-CCC4-495A-9193-DA612DE2D8EB}" srcOrd="0" destOrd="0" parTransId="{F82D0011-CE71-4A8D-A356-299BCEF9DF8F}" sibTransId="{72187610-2B55-4CDA-9F3B-3192DB2C257C}"/>
    <dgm:cxn modelId="{0ACA0A4F-52B4-4FBF-AB31-A38D072D2BA7}" type="presParOf" srcId="{1A3D990C-E6EA-4642-95A4-D661E2F64D19}" destId="{4E23ED16-7357-4299-B8C3-DB8EA7B7FF3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7BB884A-8EDF-4037-BC5E-F13CE95EB329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6F235052-54FB-4494-B10E-5B4E42BDA328}">
      <dgm:prSet/>
      <dgm:spPr>
        <a:ln>
          <a:noFill/>
        </a:ln>
      </dgm:spPr>
      <dgm:t>
        <a:bodyPr/>
        <a:lstStyle/>
        <a:p>
          <a:pPr algn="ctr" rtl="0"/>
          <a:r>
            <a:rPr lang="ru-RU" smtClean="0"/>
            <a:t>Конкуренты</a:t>
          </a:r>
          <a:endParaRPr lang="ru-RU"/>
        </a:p>
      </dgm:t>
    </dgm:pt>
    <dgm:pt modelId="{D14D8EFA-A16D-4215-A298-AFD3F9AF572F}" type="parTrans" cxnId="{2F72BD42-4D32-457C-9773-B1C521795BA6}">
      <dgm:prSet/>
      <dgm:spPr/>
      <dgm:t>
        <a:bodyPr/>
        <a:lstStyle/>
        <a:p>
          <a:endParaRPr lang="ru-RU"/>
        </a:p>
      </dgm:t>
    </dgm:pt>
    <dgm:pt modelId="{E7196C34-1AC2-4865-9454-95A90D30D249}" type="sibTrans" cxnId="{2F72BD42-4D32-457C-9773-B1C521795BA6}">
      <dgm:prSet/>
      <dgm:spPr/>
      <dgm:t>
        <a:bodyPr/>
        <a:lstStyle/>
        <a:p>
          <a:endParaRPr lang="ru-RU"/>
        </a:p>
      </dgm:t>
    </dgm:pt>
    <dgm:pt modelId="{7C24609F-1477-4AAB-835B-0F4FFB3C4E91}" type="pres">
      <dgm:prSet presAssocID="{B7BB884A-8EDF-4037-BC5E-F13CE95EB32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AEBAF41-11F2-4F9D-9237-25DFD0512002}" type="pres">
      <dgm:prSet presAssocID="{6F235052-54FB-4494-B10E-5B4E42BDA328}" presName="parentText" presStyleLbl="node1" presStyleIdx="0" presStyleCnt="1" custLinFactNeighborY="-1471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1542922-959A-413A-8618-38E727E2A47C}" type="presOf" srcId="{B7BB884A-8EDF-4037-BC5E-F13CE95EB329}" destId="{7C24609F-1477-4AAB-835B-0F4FFB3C4E91}" srcOrd="0" destOrd="0" presId="urn:microsoft.com/office/officeart/2005/8/layout/vList2"/>
    <dgm:cxn modelId="{2F72BD42-4D32-457C-9773-B1C521795BA6}" srcId="{B7BB884A-8EDF-4037-BC5E-F13CE95EB329}" destId="{6F235052-54FB-4494-B10E-5B4E42BDA328}" srcOrd="0" destOrd="0" parTransId="{D14D8EFA-A16D-4215-A298-AFD3F9AF572F}" sibTransId="{E7196C34-1AC2-4865-9454-95A90D30D249}"/>
    <dgm:cxn modelId="{0F98A913-6962-45B7-820C-ED813CA7FB23}" type="presOf" srcId="{6F235052-54FB-4494-B10E-5B4E42BDA328}" destId="{EAEBAF41-11F2-4F9D-9237-25DFD0512002}" srcOrd="0" destOrd="0" presId="urn:microsoft.com/office/officeart/2005/8/layout/vList2"/>
    <dgm:cxn modelId="{9E58D626-5688-4509-A2B4-38623E395B74}" type="presParOf" srcId="{7C24609F-1477-4AAB-835B-0F4FFB3C4E91}" destId="{EAEBAF41-11F2-4F9D-9237-25DFD051200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6A83132F-2F12-4FB5-B43C-6804694F1987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7C13506B-F792-4E85-B39F-F090CD41DD39}">
      <dgm:prSet/>
      <dgm:spPr>
        <a:ln>
          <a:noFill/>
        </a:ln>
      </dgm:spPr>
      <dgm:t>
        <a:bodyPr/>
        <a:lstStyle/>
        <a:p>
          <a:pPr algn="ctr" rtl="0"/>
          <a:r>
            <a:rPr lang="ru-RU" smtClean="0"/>
            <a:t>Конкуренты</a:t>
          </a:r>
          <a:endParaRPr lang="ru-RU"/>
        </a:p>
      </dgm:t>
    </dgm:pt>
    <dgm:pt modelId="{73F27A35-F2CE-43D4-A2AD-EEFAB5DF7DB3}" type="parTrans" cxnId="{CC37B9A1-CB91-4F42-8658-1598DB67A894}">
      <dgm:prSet/>
      <dgm:spPr/>
      <dgm:t>
        <a:bodyPr/>
        <a:lstStyle/>
        <a:p>
          <a:endParaRPr lang="ru-RU"/>
        </a:p>
      </dgm:t>
    </dgm:pt>
    <dgm:pt modelId="{3FEEBA1D-39F2-4CFD-86C1-E0CA4449158D}" type="sibTrans" cxnId="{CC37B9A1-CB91-4F42-8658-1598DB67A894}">
      <dgm:prSet/>
      <dgm:spPr/>
      <dgm:t>
        <a:bodyPr/>
        <a:lstStyle/>
        <a:p>
          <a:endParaRPr lang="ru-RU"/>
        </a:p>
      </dgm:t>
    </dgm:pt>
    <dgm:pt modelId="{E12CFB14-F437-4DED-B453-63B9C1C417E8}" type="pres">
      <dgm:prSet presAssocID="{6A83132F-2F12-4FB5-B43C-6804694F198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D002B06-50D3-4A31-AC6E-35D3C5B23AC0}" type="pres">
      <dgm:prSet presAssocID="{7C13506B-F792-4E85-B39F-F090CD41DD39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66B2FB1-4AEF-48DC-8C69-F62CFCD14C3F}" type="presOf" srcId="{6A83132F-2F12-4FB5-B43C-6804694F1987}" destId="{E12CFB14-F437-4DED-B453-63B9C1C417E8}" srcOrd="0" destOrd="0" presId="urn:microsoft.com/office/officeart/2005/8/layout/vList2"/>
    <dgm:cxn modelId="{07270C5C-2700-4043-82FC-42ADD5D052FD}" type="presOf" srcId="{7C13506B-F792-4E85-B39F-F090CD41DD39}" destId="{7D002B06-50D3-4A31-AC6E-35D3C5B23AC0}" srcOrd="0" destOrd="0" presId="urn:microsoft.com/office/officeart/2005/8/layout/vList2"/>
    <dgm:cxn modelId="{CC37B9A1-CB91-4F42-8658-1598DB67A894}" srcId="{6A83132F-2F12-4FB5-B43C-6804694F1987}" destId="{7C13506B-F792-4E85-B39F-F090CD41DD39}" srcOrd="0" destOrd="0" parTransId="{73F27A35-F2CE-43D4-A2AD-EEFAB5DF7DB3}" sibTransId="{3FEEBA1D-39F2-4CFD-86C1-E0CA4449158D}"/>
    <dgm:cxn modelId="{29BDD3DF-076E-4519-9DA1-A140ADED668E}" type="presParOf" srcId="{E12CFB14-F437-4DED-B453-63B9C1C417E8}" destId="{7D002B06-50D3-4A31-AC6E-35D3C5B23AC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BA25BA46-D655-4F64-95D6-59005AB0B5BB}" type="doc">
      <dgm:prSet loTypeId="urn:microsoft.com/office/officeart/2005/8/layout/vList2" loCatId="list" qsTypeId="urn:microsoft.com/office/officeart/2005/8/quickstyle/simple1" qsCatId="simple" csTypeId="urn:microsoft.com/office/officeart/2005/8/colors/accent2_4" csCatId="accent2"/>
      <dgm:spPr/>
      <dgm:t>
        <a:bodyPr/>
        <a:lstStyle/>
        <a:p>
          <a:endParaRPr lang="ru-RU"/>
        </a:p>
      </dgm:t>
    </dgm:pt>
    <dgm:pt modelId="{A36A006A-A1A7-4D68-9E0A-97BA8BCF7845}">
      <dgm:prSet custT="1"/>
      <dgm:spPr/>
      <dgm:t>
        <a:bodyPr/>
        <a:lstStyle/>
        <a:p>
          <a:pPr algn="ctr" rtl="0"/>
          <a:r>
            <a:rPr lang="ru-RU" sz="4800" smtClean="0"/>
            <a:t>Риски:</a:t>
          </a:r>
          <a:endParaRPr lang="ru-RU" sz="4800"/>
        </a:p>
      </dgm:t>
    </dgm:pt>
    <dgm:pt modelId="{A4F7EE22-E3BB-428D-917E-78116803B886}" type="parTrans" cxnId="{6273675E-E1C6-4420-BF7B-0DA2C229846A}">
      <dgm:prSet/>
      <dgm:spPr/>
      <dgm:t>
        <a:bodyPr/>
        <a:lstStyle/>
        <a:p>
          <a:endParaRPr lang="ru-RU"/>
        </a:p>
      </dgm:t>
    </dgm:pt>
    <dgm:pt modelId="{52951B95-5534-4B15-804A-EC156814CBAE}" type="sibTrans" cxnId="{6273675E-E1C6-4420-BF7B-0DA2C229846A}">
      <dgm:prSet/>
      <dgm:spPr/>
      <dgm:t>
        <a:bodyPr/>
        <a:lstStyle/>
        <a:p>
          <a:endParaRPr lang="ru-RU"/>
        </a:p>
      </dgm:t>
    </dgm:pt>
    <dgm:pt modelId="{7B30D254-A3D8-4296-9A6C-BD5B00BFE3C3}" type="pres">
      <dgm:prSet presAssocID="{BA25BA46-D655-4F64-95D6-59005AB0B5B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4C6595A-0732-446D-94B1-13DDDC7FEFDC}" type="pres">
      <dgm:prSet presAssocID="{A36A006A-A1A7-4D68-9E0A-97BA8BCF7845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273675E-E1C6-4420-BF7B-0DA2C229846A}" srcId="{BA25BA46-D655-4F64-95D6-59005AB0B5BB}" destId="{A36A006A-A1A7-4D68-9E0A-97BA8BCF7845}" srcOrd="0" destOrd="0" parTransId="{A4F7EE22-E3BB-428D-917E-78116803B886}" sibTransId="{52951B95-5534-4B15-804A-EC156814CBAE}"/>
    <dgm:cxn modelId="{182BBAFD-3A0C-4AB8-9903-888C49ECAF7C}" type="presOf" srcId="{A36A006A-A1A7-4D68-9E0A-97BA8BCF7845}" destId="{C4C6595A-0732-446D-94B1-13DDDC7FEFDC}" srcOrd="0" destOrd="0" presId="urn:microsoft.com/office/officeart/2005/8/layout/vList2"/>
    <dgm:cxn modelId="{90CC3707-854B-42A9-B370-DD6C5429CD82}" type="presOf" srcId="{BA25BA46-D655-4F64-95D6-59005AB0B5BB}" destId="{7B30D254-A3D8-4296-9A6C-BD5B00BFE3C3}" srcOrd="0" destOrd="0" presId="urn:microsoft.com/office/officeart/2005/8/layout/vList2"/>
    <dgm:cxn modelId="{950C22CA-E55C-4B13-A7D9-E5B8315FE5E4}" type="presParOf" srcId="{7B30D254-A3D8-4296-9A6C-BD5B00BFE3C3}" destId="{C4C6595A-0732-446D-94B1-13DDDC7FEFD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6813159B-BA71-4BAD-A94D-D5904D128F69}" type="doc">
      <dgm:prSet loTypeId="urn:microsoft.com/office/officeart/2005/8/layout/vList2" loCatId="list" qsTypeId="urn:microsoft.com/office/officeart/2005/8/quickstyle/simple1" qsCatId="simple" csTypeId="urn:microsoft.com/office/officeart/2005/8/colors/accent2_4" csCatId="accent2"/>
      <dgm:spPr/>
      <dgm:t>
        <a:bodyPr/>
        <a:lstStyle/>
        <a:p>
          <a:endParaRPr lang="ru-RU"/>
        </a:p>
      </dgm:t>
    </dgm:pt>
    <dgm:pt modelId="{CD7FE8F6-A2A5-4E22-AD87-F3D40015061D}">
      <dgm:prSet custT="1"/>
      <dgm:spPr/>
      <dgm:t>
        <a:bodyPr/>
        <a:lstStyle/>
        <a:p>
          <a:pPr algn="ctr" rtl="0"/>
          <a:r>
            <a:rPr lang="ru-RU" sz="4400" smtClean="0"/>
            <a:t>Риски</a:t>
          </a:r>
          <a:endParaRPr lang="ru-RU" sz="4400"/>
        </a:p>
      </dgm:t>
    </dgm:pt>
    <dgm:pt modelId="{4F8ACAF7-3298-42CC-98BF-9567EBA246DA}" type="parTrans" cxnId="{7013D5D3-2927-473D-98A3-1316B1AE035F}">
      <dgm:prSet/>
      <dgm:spPr/>
      <dgm:t>
        <a:bodyPr/>
        <a:lstStyle/>
        <a:p>
          <a:endParaRPr lang="ru-RU"/>
        </a:p>
      </dgm:t>
    </dgm:pt>
    <dgm:pt modelId="{CCFF304B-5D3F-496C-9C84-7166F4D2E576}" type="sibTrans" cxnId="{7013D5D3-2927-473D-98A3-1316B1AE035F}">
      <dgm:prSet/>
      <dgm:spPr/>
      <dgm:t>
        <a:bodyPr/>
        <a:lstStyle/>
        <a:p>
          <a:endParaRPr lang="ru-RU"/>
        </a:p>
      </dgm:t>
    </dgm:pt>
    <dgm:pt modelId="{B59C3223-4279-4B16-9C9F-9A30AA969972}" type="pres">
      <dgm:prSet presAssocID="{6813159B-BA71-4BAD-A94D-D5904D128F6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E2005C0-8A82-4570-A126-EDD4C51D3CFE}" type="pres">
      <dgm:prSet presAssocID="{CD7FE8F6-A2A5-4E22-AD87-F3D40015061D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DD33CC0-5B85-4802-9241-64D8108C6A11}" type="presOf" srcId="{6813159B-BA71-4BAD-A94D-D5904D128F69}" destId="{B59C3223-4279-4B16-9C9F-9A30AA969972}" srcOrd="0" destOrd="0" presId="urn:microsoft.com/office/officeart/2005/8/layout/vList2"/>
    <dgm:cxn modelId="{7013D5D3-2927-473D-98A3-1316B1AE035F}" srcId="{6813159B-BA71-4BAD-A94D-D5904D128F69}" destId="{CD7FE8F6-A2A5-4E22-AD87-F3D40015061D}" srcOrd="0" destOrd="0" parTransId="{4F8ACAF7-3298-42CC-98BF-9567EBA246DA}" sibTransId="{CCFF304B-5D3F-496C-9C84-7166F4D2E576}"/>
    <dgm:cxn modelId="{ED3BB069-611C-4350-8D18-4718D868B01E}" type="presOf" srcId="{CD7FE8F6-A2A5-4E22-AD87-F3D40015061D}" destId="{BE2005C0-8A82-4570-A126-EDD4C51D3CFE}" srcOrd="0" destOrd="0" presId="urn:microsoft.com/office/officeart/2005/8/layout/vList2"/>
    <dgm:cxn modelId="{F7B54545-F83E-4AB1-A05E-A41AD0AFA6A7}" type="presParOf" srcId="{B59C3223-4279-4B16-9C9F-9A30AA969972}" destId="{BE2005C0-8A82-4570-A126-EDD4C51D3CF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60ACAC78-84F8-4F03-9338-DCF85B6B5670}" type="doc">
      <dgm:prSet loTypeId="urn:microsoft.com/office/officeart/2005/8/layout/vList2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ru-RU"/>
        </a:p>
      </dgm:t>
    </dgm:pt>
    <dgm:pt modelId="{223FCA02-170C-48C6-95BC-2AE5F5A5D594}">
      <dgm:prSet/>
      <dgm:spPr/>
      <dgm:t>
        <a:bodyPr/>
        <a:lstStyle/>
        <a:p>
          <a:pPr algn="ctr" rtl="0"/>
          <a:r>
            <a:rPr lang="ru-RU" dirty="0" smtClean="0"/>
            <a:t>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езультаты</a:t>
          </a:r>
          <a:r>
            <a:rPr lang="ru-RU" dirty="0" smtClean="0"/>
            <a:t>:</a:t>
          </a:r>
          <a:endParaRPr lang="ru-RU" dirty="0"/>
        </a:p>
      </dgm:t>
    </dgm:pt>
    <dgm:pt modelId="{019B73BD-F9A1-478C-BE16-6E50168F25C8}" type="parTrans" cxnId="{FBF9BF4F-50B8-4A4A-8CB6-C972C40FF31A}">
      <dgm:prSet/>
      <dgm:spPr/>
      <dgm:t>
        <a:bodyPr/>
        <a:lstStyle/>
        <a:p>
          <a:endParaRPr lang="ru-RU"/>
        </a:p>
      </dgm:t>
    </dgm:pt>
    <dgm:pt modelId="{EF233DF7-38EF-4BD5-80D0-73C691DF7D2E}" type="sibTrans" cxnId="{FBF9BF4F-50B8-4A4A-8CB6-C972C40FF31A}">
      <dgm:prSet/>
      <dgm:spPr/>
      <dgm:t>
        <a:bodyPr/>
        <a:lstStyle/>
        <a:p>
          <a:endParaRPr lang="ru-RU"/>
        </a:p>
      </dgm:t>
    </dgm:pt>
    <dgm:pt modelId="{AA355410-825A-453E-B644-DBFF9040DAA9}" type="pres">
      <dgm:prSet presAssocID="{60ACAC78-84F8-4F03-9338-DCF85B6B567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DD462DA-DD83-4B08-BFC5-5D5F08290DB2}" type="pres">
      <dgm:prSet presAssocID="{223FCA02-170C-48C6-95BC-2AE5F5A5D594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BF9BF4F-50B8-4A4A-8CB6-C972C40FF31A}" srcId="{60ACAC78-84F8-4F03-9338-DCF85B6B5670}" destId="{223FCA02-170C-48C6-95BC-2AE5F5A5D594}" srcOrd="0" destOrd="0" parTransId="{019B73BD-F9A1-478C-BE16-6E50168F25C8}" sibTransId="{EF233DF7-38EF-4BD5-80D0-73C691DF7D2E}"/>
    <dgm:cxn modelId="{1DFFAD58-EE03-47E7-8893-CFC3FB19196B}" type="presOf" srcId="{223FCA02-170C-48C6-95BC-2AE5F5A5D594}" destId="{5DD462DA-DD83-4B08-BFC5-5D5F08290DB2}" srcOrd="0" destOrd="0" presId="urn:microsoft.com/office/officeart/2005/8/layout/vList2"/>
    <dgm:cxn modelId="{CDF6A6FF-889C-4B32-A8A8-766269004EC8}" type="presOf" srcId="{60ACAC78-84F8-4F03-9338-DCF85B6B5670}" destId="{AA355410-825A-453E-B644-DBFF9040DAA9}" srcOrd="0" destOrd="0" presId="urn:microsoft.com/office/officeart/2005/8/layout/vList2"/>
    <dgm:cxn modelId="{FA792DC9-8B65-4A81-927E-12D1C852727B}" type="presParOf" srcId="{AA355410-825A-453E-B644-DBFF9040DAA9}" destId="{5DD462DA-DD83-4B08-BFC5-5D5F08290DB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F8DD7A59-D979-447B-BB3E-E244CF9C0C63}" type="doc">
      <dgm:prSet loTypeId="urn:microsoft.com/office/officeart/2005/8/layout/vList2" loCatId="list" qsTypeId="urn:microsoft.com/office/officeart/2005/8/quickstyle/simple1" qsCatId="simple" csTypeId="urn:microsoft.com/office/officeart/2005/8/colors/accent6_2" csCatId="accent6"/>
      <dgm:spPr/>
      <dgm:t>
        <a:bodyPr/>
        <a:lstStyle/>
        <a:p>
          <a:endParaRPr lang="ru-RU"/>
        </a:p>
      </dgm:t>
    </dgm:pt>
    <dgm:pt modelId="{063CE001-C44D-4798-91FA-EBEC9582C4FE}">
      <dgm:prSet/>
      <dgm:spPr/>
      <dgm:t>
        <a:bodyPr/>
        <a:lstStyle/>
        <a:p>
          <a:pPr algn="ctr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Перспективы</a:t>
          </a:r>
          <a:r>
            <a:rPr lang="ru-RU" dirty="0" smtClean="0"/>
            <a:t>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проекта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4B24C37-842A-4B92-8176-5BF211ECAFFD}" type="parTrans" cxnId="{9DF4EBB3-BBDE-4672-9FE1-89B90352752F}">
      <dgm:prSet/>
      <dgm:spPr/>
      <dgm:t>
        <a:bodyPr/>
        <a:lstStyle/>
        <a:p>
          <a:endParaRPr lang="ru-RU"/>
        </a:p>
      </dgm:t>
    </dgm:pt>
    <dgm:pt modelId="{BF1083CD-C7FB-439A-9A06-ED70150505F2}" type="sibTrans" cxnId="{9DF4EBB3-BBDE-4672-9FE1-89B90352752F}">
      <dgm:prSet/>
      <dgm:spPr/>
      <dgm:t>
        <a:bodyPr/>
        <a:lstStyle/>
        <a:p>
          <a:endParaRPr lang="ru-RU"/>
        </a:p>
      </dgm:t>
    </dgm:pt>
    <dgm:pt modelId="{6455FDD9-1FF3-492D-85AC-3B2A41FF5A2D}" type="pres">
      <dgm:prSet presAssocID="{F8DD7A59-D979-447B-BB3E-E244CF9C0C6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5486699-1A7F-4C60-BD20-ED0207923E1C}" type="pres">
      <dgm:prSet presAssocID="{063CE001-C44D-4798-91FA-EBEC9582C4FE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DF4EBB3-BBDE-4672-9FE1-89B90352752F}" srcId="{F8DD7A59-D979-447B-BB3E-E244CF9C0C63}" destId="{063CE001-C44D-4798-91FA-EBEC9582C4FE}" srcOrd="0" destOrd="0" parTransId="{E4B24C37-842A-4B92-8176-5BF211ECAFFD}" sibTransId="{BF1083CD-C7FB-439A-9A06-ED70150505F2}"/>
    <dgm:cxn modelId="{81C2E2B1-BCA5-434E-987D-AFD0CF6264B6}" type="presOf" srcId="{F8DD7A59-D979-447B-BB3E-E244CF9C0C63}" destId="{6455FDD9-1FF3-492D-85AC-3B2A41FF5A2D}" srcOrd="0" destOrd="0" presId="urn:microsoft.com/office/officeart/2005/8/layout/vList2"/>
    <dgm:cxn modelId="{7AD2E7DA-C749-4144-9D6B-0029AEE153FB}" type="presOf" srcId="{063CE001-C44D-4798-91FA-EBEC9582C4FE}" destId="{B5486699-1A7F-4C60-BD20-ED0207923E1C}" srcOrd="0" destOrd="0" presId="urn:microsoft.com/office/officeart/2005/8/layout/vList2"/>
    <dgm:cxn modelId="{E35F3077-D073-4FE7-8C65-2B2DD49BC795}" type="presParOf" srcId="{6455FDD9-1FF3-492D-85AC-3B2A41FF5A2D}" destId="{B5486699-1A7F-4C60-BD20-ED0207923E1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3D53C30B-8DB7-49A0-8763-218FEBBFDF7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8E3EC481-4855-4999-8256-379AE23E6DE1}">
      <dgm:prSet custT="1"/>
      <dgm:spPr/>
      <dgm:t>
        <a:bodyPr/>
        <a:lstStyle/>
        <a:p>
          <a:pPr rtl="0"/>
          <a:r>
            <a:rPr lang="ru-RU" sz="6000" smtClean="0"/>
            <a:t>Спасибо за внимание!</a:t>
          </a:r>
          <a:endParaRPr lang="ru-RU" sz="6000"/>
        </a:p>
      </dgm:t>
    </dgm:pt>
    <dgm:pt modelId="{AFB8D80A-1047-4F63-82D6-A92722CAEE17}" type="parTrans" cxnId="{6E38FA1F-E801-4848-AE78-D2E1C5D149C4}">
      <dgm:prSet/>
      <dgm:spPr/>
      <dgm:t>
        <a:bodyPr/>
        <a:lstStyle/>
        <a:p>
          <a:endParaRPr lang="ru-RU"/>
        </a:p>
      </dgm:t>
    </dgm:pt>
    <dgm:pt modelId="{3511600C-1FBD-49DC-81D1-CAF71724FF9D}" type="sibTrans" cxnId="{6E38FA1F-E801-4848-AE78-D2E1C5D149C4}">
      <dgm:prSet/>
      <dgm:spPr/>
      <dgm:t>
        <a:bodyPr/>
        <a:lstStyle/>
        <a:p>
          <a:endParaRPr lang="ru-RU"/>
        </a:p>
      </dgm:t>
    </dgm:pt>
    <dgm:pt modelId="{FF21EBCD-963B-4118-8617-3D8DB88355D7}" type="pres">
      <dgm:prSet presAssocID="{3D53C30B-8DB7-49A0-8763-218FEBBFDF7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1FCC886-71B3-4B30-B1F3-00291E74A581}" type="pres">
      <dgm:prSet presAssocID="{8E3EC481-4855-4999-8256-379AE23E6DE1}" presName="parentText" presStyleLbl="node1" presStyleIdx="0" presStyleCnt="1" custLinFactNeighborY="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E38FA1F-E801-4848-AE78-D2E1C5D149C4}" srcId="{3D53C30B-8DB7-49A0-8763-218FEBBFDF77}" destId="{8E3EC481-4855-4999-8256-379AE23E6DE1}" srcOrd="0" destOrd="0" parTransId="{AFB8D80A-1047-4F63-82D6-A92722CAEE17}" sibTransId="{3511600C-1FBD-49DC-81D1-CAF71724FF9D}"/>
    <dgm:cxn modelId="{0F0C62B9-CD47-45CC-B3D8-2471FA153626}" type="presOf" srcId="{8E3EC481-4855-4999-8256-379AE23E6DE1}" destId="{61FCC886-71B3-4B30-B1F3-00291E74A581}" srcOrd="0" destOrd="0" presId="urn:microsoft.com/office/officeart/2005/8/layout/vList2"/>
    <dgm:cxn modelId="{F8D69D31-2376-4379-BA97-FCEC36271767}" type="presOf" srcId="{3D53C30B-8DB7-49A0-8763-218FEBBFDF77}" destId="{FF21EBCD-963B-4118-8617-3D8DB88355D7}" srcOrd="0" destOrd="0" presId="urn:microsoft.com/office/officeart/2005/8/layout/vList2"/>
    <dgm:cxn modelId="{D9851745-1ED6-4E84-AE47-4F1FD490B178}" type="presParOf" srcId="{FF21EBCD-963B-4118-8617-3D8DB88355D7}" destId="{61FCC886-71B3-4B30-B1F3-00291E74A58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546607-1174-489C-80FF-F9221EDBEDED}">
      <dsp:nvSpPr>
        <dsp:cNvPr id="0" name=""/>
        <dsp:cNvSpPr/>
      </dsp:nvSpPr>
      <dsp:spPr>
        <a:xfrm>
          <a:off x="0" y="7852"/>
          <a:ext cx="8229600" cy="1127295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lvl="0" algn="ctr" defTabSz="2089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700" kern="1200" smtClean="0"/>
            <a:t>Механическая педаль</a:t>
          </a:r>
          <a:endParaRPr lang="ru-RU" sz="4700" kern="1200"/>
        </a:p>
      </dsp:txBody>
      <dsp:txXfrm>
        <a:off x="55030" y="62882"/>
        <a:ext cx="8119540" cy="101723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D06796-6285-427C-8591-CFA6185316BE}">
      <dsp:nvSpPr>
        <dsp:cNvPr id="0" name=""/>
        <dsp:cNvSpPr/>
      </dsp:nvSpPr>
      <dsp:spPr>
        <a:xfrm>
          <a:off x="82372" y="0"/>
          <a:ext cx="4525963" cy="4525963"/>
        </a:xfrm>
        <a:prstGeom prst="pie">
          <a:avLst>
            <a:gd name="adj1" fmla="val 5400000"/>
            <a:gd name="adj2" fmla="val 16200000"/>
          </a:avLst>
        </a:prstGeom>
        <a:solidFill>
          <a:schemeClr val="tx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D70F3F-5992-44FC-A3B6-E12049FF6DC2}">
      <dsp:nvSpPr>
        <dsp:cNvPr id="0" name=""/>
        <dsp:cNvSpPr/>
      </dsp:nvSpPr>
      <dsp:spPr>
        <a:xfrm>
          <a:off x="2262981" y="0"/>
          <a:ext cx="5966618" cy="45259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2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400" b="1" kern="1200" smtClean="0"/>
            <a:t>Тема нашего проекта </a:t>
          </a:r>
          <a:r>
            <a:rPr lang="ru-RU" sz="3400" kern="1200" smtClean="0"/>
            <a:t>- повышение комфорта в жилых и рабочих помещениях.</a:t>
          </a:r>
          <a:endParaRPr lang="ru-RU" sz="3400" kern="1200"/>
        </a:p>
      </dsp:txBody>
      <dsp:txXfrm>
        <a:off x="2262981" y="0"/>
        <a:ext cx="5966618" cy="2149832"/>
      </dsp:txXfrm>
    </dsp:sp>
    <dsp:sp modelId="{AB5BA16E-223D-429C-BE99-F81CFC13C66C}">
      <dsp:nvSpPr>
        <dsp:cNvPr id="0" name=""/>
        <dsp:cNvSpPr/>
      </dsp:nvSpPr>
      <dsp:spPr>
        <a:xfrm>
          <a:off x="1188065" y="2149832"/>
          <a:ext cx="2149832" cy="2149832"/>
        </a:xfrm>
        <a:prstGeom prst="pie">
          <a:avLst>
            <a:gd name="adj1" fmla="val 5400000"/>
            <a:gd name="adj2" fmla="val 1620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C768CEA-4452-4077-A00D-56B7A1392A3B}">
      <dsp:nvSpPr>
        <dsp:cNvPr id="0" name=""/>
        <dsp:cNvSpPr/>
      </dsp:nvSpPr>
      <dsp:spPr>
        <a:xfrm>
          <a:off x="2262981" y="2149832"/>
          <a:ext cx="5966618" cy="214983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400" b="1" kern="1200" dirty="0" smtClean="0"/>
            <a:t>Проблема</a:t>
          </a:r>
          <a:r>
            <a:rPr lang="ru-RU" sz="3400" kern="1200" dirty="0" smtClean="0"/>
            <a:t> -  невозможность открыть дверь когда обе руки заняты.</a:t>
          </a:r>
          <a:endParaRPr lang="ru-RU" sz="3400" kern="1200" dirty="0"/>
        </a:p>
      </dsp:txBody>
      <dsp:txXfrm>
        <a:off x="2262981" y="2149832"/>
        <a:ext cx="5966618" cy="214983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12B190-4859-441D-9A10-1401E7509239}">
      <dsp:nvSpPr>
        <dsp:cNvPr id="0" name=""/>
        <dsp:cNvSpPr/>
      </dsp:nvSpPr>
      <dsp:spPr>
        <a:xfrm>
          <a:off x="0" y="0"/>
          <a:ext cx="8229600" cy="1123199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lvl="0" algn="ctr" defTabSz="2133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Наша аудитория</a:t>
          </a:r>
          <a:endParaRPr lang="ru-RU" sz="4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4830" y="54830"/>
        <a:ext cx="8119940" cy="101353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0EE206-CF0C-4F36-AC10-F2FA73B8AAA0}">
      <dsp:nvSpPr>
        <dsp:cNvPr id="0" name=""/>
        <dsp:cNvSpPr/>
      </dsp:nvSpPr>
      <dsp:spPr>
        <a:xfrm>
          <a:off x="0" y="19844"/>
          <a:ext cx="8229600" cy="1103310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lvl="0" algn="l" defTabSz="2044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600" kern="1200" dirty="0" smtClean="0"/>
            <a:t>Идея – дверная ручка для ноги</a:t>
          </a:r>
          <a:endParaRPr lang="ru-RU" sz="4600" kern="1200" dirty="0"/>
        </a:p>
      </dsp:txBody>
      <dsp:txXfrm>
        <a:off x="53859" y="73703"/>
        <a:ext cx="8121882" cy="99559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041A40-C1BA-4AC4-B63A-1DA7680C322D}">
      <dsp:nvSpPr>
        <dsp:cNvPr id="0" name=""/>
        <dsp:cNvSpPr/>
      </dsp:nvSpPr>
      <dsp:spPr>
        <a:xfrm>
          <a:off x="0" y="7852"/>
          <a:ext cx="8229600" cy="1127295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lvl="0" algn="ctr" defTabSz="2089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700" kern="1200" dirty="0" smtClean="0"/>
            <a:t>Цель нашего проекта:</a:t>
          </a:r>
          <a:endParaRPr lang="ru-RU" sz="4700" kern="1200" dirty="0"/>
        </a:p>
      </dsp:txBody>
      <dsp:txXfrm>
        <a:off x="55030" y="62882"/>
        <a:ext cx="8119540" cy="101723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2267AE-6E7F-4721-A8DC-7B392E8FB3A8}">
      <dsp:nvSpPr>
        <dsp:cNvPr id="0" name=""/>
        <dsp:cNvSpPr/>
      </dsp:nvSpPr>
      <dsp:spPr>
        <a:xfrm>
          <a:off x="0" y="547"/>
          <a:ext cx="8229600" cy="764156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ctr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Механизм реализации</a:t>
          </a:r>
          <a:endParaRPr lang="ru-RU" sz="4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7303" y="37850"/>
        <a:ext cx="8154994" cy="68955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6BCA02-6573-4E89-996F-2D900E3F7ED0}">
      <dsp:nvSpPr>
        <dsp:cNvPr id="0" name=""/>
        <dsp:cNvSpPr/>
      </dsp:nvSpPr>
      <dsp:spPr>
        <a:xfrm>
          <a:off x="1004" y="170098"/>
          <a:ext cx="3917900" cy="235074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Задача 1.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Покупка материалов.</a:t>
          </a:r>
          <a:b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ru-RU" sz="23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Мероприятие 1.1 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Подборка материала для корпуса  педали.</a:t>
          </a:r>
          <a:b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ru-RU" sz="23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Мероприятие 1.2 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Покупка троса, а также креплений.</a:t>
          </a:r>
          <a:endParaRPr lang="ru-RU" sz="2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04" y="170098"/>
        <a:ext cx="3917900" cy="2350740"/>
      </dsp:txXfrm>
    </dsp:sp>
    <dsp:sp modelId="{31B80CBD-41A2-4601-97D4-01A6B548A441}">
      <dsp:nvSpPr>
        <dsp:cNvPr id="0" name=""/>
        <dsp:cNvSpPr/>
      </dsp:nvSpPr>
      <dsp:spPr>
        <a:xfrm>
          <a:off x="4310695" y="170098"/>
          <a:ext cx="3917900" cy="235074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Задача 2. 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Создание макета.</a:t>
          </a:r>
        </a:p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Мероприятие 2.1 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Сборка макета.</a:t>
          </a:r>
        </a:p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Мероприятие 2.2 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Тестирование макета</a:t>
          </a:r>
          <a:b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endParaRPr lang="ru-RU" sz="2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310695" y="170098"/>
        <a:ext cx="3917900" cy="2350740"/>
      </dsp:txXfrm>
    </dsp:sp>
    <dsp:sp modelId="{5900FB7F-7A8D-44AD-90E3-BF2ABC7EE35B}">
      <dsp:nvSpPr>
        <dsp:cNvPr id="0" name=""/>
        <dsp:cNvSpPr/>
      </dsp:nvSpPr>
      <dsp:spPr>
        <a:xfrm>
          <a:off x="10329" y="3040767"/>
          <a:ext cx="3917900" cy="235074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Задача 3. 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Сборка готового устройства.</a:t>
          </a:r>
          <a:b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ru-RU" sz="23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Мероприятие 3.1 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Тестирование устройства.</a:t>
          </a:r>
          <a:endParaRPr lang="ru-RU" sz="2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329" y="3040767"/>
        <a:ext cx="3917900" cy="235074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23ED16-7357-4299-B8C3-DB8EA7B7FF3D}">
      <dsp:nvSpPr>
        <dsp:cNvPr id="0" name=""/>
        <dsp:cNvSpPr/>
      </dsp:nvSpPr>
      <dsp:spPr>
        <a:xfrm>
          <a:off x="0" y="103"/>
          <a:ext cx="6048672" cy="39990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Принцип работы изобретения</a:t>
          </a:r>
          <a:endParaRPr lang="ru-RU" sz="28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9522" y="19625"/>
        <a:ext cx="6009628" cy="360858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EBAF41-11F2-4F9D-9237-25DFD0512002}">
      <dsp:nvSpPr>
        <dsp:cNvPr id="0" name=""/>
        <dsp:cNvSpPr/>
      </dsp:nvSpPr>
      <dsp:spPr>
        <a:xfrm>
          <a:off x="0" y="0"/>
          <a:ext cx="8229600" cy="112729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lvl="0" algn="ctr" defTabSz="2089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700" kern="1200" smtClean="0"/>
            <a:t>Конкуренты</a:t>
          </a:r>
          <a:endParaRPr lang="ru-RU" sz="4700" kern="1200"/>
        </a:p>
      </dsp:txBody>
      <dsp:txXfrm>
        <a:off x="55030" y="55030"/>
        <a:ext cx="8119540" cy="1017235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002B06-50D3-4A31-AC6E-35D3C5B23AC0}">
      <dsp:nvSpPr>
        <dsp:cNvPr id="0" name=""/>
        <dsp:cNvSpPr/>
      </dsp:nvSpPr>
      <dsp:spPr>
        <a:xfrm>
          <a:off x="0" y="7852"/>
          <a:ext cx="8229600" cy="112729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lvl="0" algn="ctr" defTabSz="2089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700" kern="1200" smtClean="0"/>
            <a:t>Конкуренты</a:t>
          </a:r>
          <a:endParaRPr lang="ru-RU" sz="4700" kern="1200"/>
        </a:p>
      </dsp:txBody>
      <dsp:txXfrm>
        <a:off x="55030" y="62882"/>
        <a:ext cx="8119540" cy="1017235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C6595A-0732-446D-94B1-13DDDC7FEFDC}">
      <dsp:nvSpPr>
        <dsp:cNvPr id="0" name=""/>
        <dsp:cNvSpPr/>
      </dsp:nvSpPr>
      <dsp:spPr>
        <a:xfrm>
          <a:off x="0" y="26"/>
          <a:ext cx="8229600" cy="922060"/>
        </a:xfrm>
        <a:prstGeom prst="roundRect">
          <a:avLst/>
        </a:prstGeom>
        <a:solidFill>
          <a:schemeClr val="accent2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lvl="0" algn="ctr" defTabSz="2133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800" kern="1200" smtClean="0"/>
            <a:t>Риски:</a:t>
          </a:r>
          <a:endParaRPr lang="ru-RU" sz="4800" kern="1200"/>
        </a:p>
      </dsp:txBody>
      <dsp:txXfrm>
        <a:off x="45011" y="45037"/>
        <a:ext cx="8139578" cy="832038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2005C0-8A82-4570-A126-EDD4C51D3CFE}">
      <dsp:nvSpPr>
        <dsp:cNvPr id="0" name=""/>
        <dsp:cNvSpPr/>
      </dsp:nvSpPr>
      <dsp:spPr>
        <a:xfrm>
          <a:off x="0" y="343"/>
          <a:ext cx="8229600" cy="777410"/>
        </a:xfrm>
        <a:prstGeom prst="roundRect">
          <a:avLst/>
        </a:prstGeom>
        <a:solidFill>
          <a:schemeClr val="accent2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ctr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400" kern="1200" smtClean="0"/>
            <a:t>Риски</a:t>
          </a:r>
          <a:endParaRPr lang="ru-RU" sz="4400" kern="1200"/>
        </a:p>
      </dsp:txBody>
      <dsp:txXfrm>
        <a:off x="37950" y="38293"/>
        <a:ext cx="8153700" cy="701510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D462DA-DD83-4B08-BFC5-5D5F08290DB2}">
      <dsp:nvSpPr>
        <dsp:cNvPr id="0" name=""/>
        <dsp:cNvSpPr/>
      </dsp:nvSpPr>
      <dsp:spPr>
        <a:xfrm>
          <a:off x="0" y="3469"/>
          <a:ext cx="7772400" cy="1463085"/>
        </a:xfrm>
        <a:prstGeom prst="roundRect">
          <a:avLst/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2410" tIns="232410" rIns="232410" bIns="232410" numCol="1" spcCol="1270" anchor="ctr" anchorCtr="0">
          <a:noAutofit/>
        </a:bodyPr>
        <a:lstStyle/>
        <a:p>
          <a:pPr lvl="0" algn="ctr" defTabSz="2711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100" kern="1200" dirty="0" smtClean="0"/>
            <a:t>Р</a:t>
          </a:r>
          <a:r>
            <a:rPr lang="ru-RU" sz="6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езультаты</a:t>
          </a:r>
          <a:r>
            <a:rPr lang="ru-RU" sz="6100" kern="1200" dirty="0" smtClean="0"/>
            <a:t>:</a:t>
          </a:r>
          <a:endParaRPr lang="ru-RU" sz="6100" kern="1200" dirty="0"/>
        </a:p>
      </dsp:txBody>
      <dsp:txXfrm>
        <a:off x="71422" y="74891"/>
        <a:ext cx="7629556" cy="1320241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486699-1A7F-4C60-BD20-ED0207923E1C}">
      <dsp:nvSpPr>
        <dsp:cNvPr id="0" name=""/>
        <dsp:cNvSpPr/>
      </dsp:nvSpPr>
      <dsp:spPr>
        <a:xfrm>
          <a:off x="0" y="7852"/>
          <a:ext cx="8229600" cy="1127295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lvl="0" algn="ctr" defTabSz="2089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Перспективы</a:t>
          </a:r>
          <a:r>
            <a:rPr lang="ru-RU" sz="4700" kern="1200" dirty="0" smtClean="0"/>
            <a:t> </a:t>
          </a:r>
          <a:r>
            <a:rPr lang="ru-RU" sz="4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проекта</a:t>
          </a:r>
          <a:endParaRPr lang="ru-RU" sz="4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5030" y="62882"/>
        <a:ext cx="8119540" cy="1017235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FCC886-71B3-4B30-B1F3-00291E74A581}">
      <dsp:nvSpPr>
        <dsp:cNvPr id="0" name=""/>
        <dsp:cNvSpPr/>
      </dsp:nvSpPr>
      <dsp:spPr>
        <a:xfrm>
          <a:off x="0" y="1540506"/>
          <a:ext cx="8229600" cy="14449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lvl="0" algn="l" defTabSz="2667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000" kern="1200" smtClean="0"/>
            <a:t>Спасибо за внимание!</a:t>
          </a:r>
          <a:endParaRPr lang="ru-RU" sz="6000" kern="1200"/>
        </a:p>
      </dsp:txBody>
      <dsp:txXfrm>
        <a:off x="70537" y="1611043"/>
        <a:ext cx="8088526" cy="13038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639853-0B59-43FA-AC21-48E70178D242}" type="datetimeFigureOut">
              <a:rPr lang="ru-RU" smtClean="0"/>
              <a:t>08.06.2014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5F982-C632-469F-99E6-F752DA2154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75118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5F982-C632-469F-99E6-F752DA21545F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31270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5F982-C632-469F-99E6-F752DA21545F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95040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34D42-54E1-4459-8CC1-7E254BD84501}" type="datetime1">
              <a:rPr lang="ru-RU" smtClean="0"/>
              <a:t>08.06.2014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802EE-1636-4F62-A5F7-2163DACF2074}" type="datetime1">
              <a:rPr lang="ru-RU" smtClean="0"/>
              <a:t>08.06.2014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7FD36-C213-4E5D-9291-6A90C15BF47C}" type="datetime1">
              <a:rPr lang="ru-RU" smtClean="0"/>
              <a:t>08.06.2014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791FC-52A9-4F0C-9F8A-E30BFA03C27D}" type="datetime1">
              <a:rPr lang="ru-RU" smtClean="0"/>
              <a:t>08.06.2014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926D3-35DA-45F4-BBB3-B2B7E21C66B6}" type="datetime1">
              <a:rPr lang="ru-RU" smtClean="0"/>
              <a:t>08.06.2014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2C535-4371-49B3-A91C-BCEB4D666028}" type="datetime1">
              <a:rPr lang="ru-RU" smtClean="0"/>
              <a:t>08.06.2014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E6E77-BCAF-451A-9AE2-60723EA910B1}" type="datetime1">
              <a:rPr lang="ru-RU" smtClean="0"/>
              <a:t>08.06.2014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0D868-E10F-4AB4-96ED-56C61B854B6D}" type="datetime1">
              <a:rPr lang="ru-RU" smtClean="0"/>
              <a:t>08.06.2014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3BF35-EA67-4007-814E-0646464D802B}" type="datetime1">
              <a:rPr lang="ru-RU" smtClean="0"/>
              <a:t>08.06.2014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4B455-1EC5-42B3-9E90-F268569DAB51}" type="datetime1">
              <a:rPr lang="ru-RU" smtClean="0"/>
              <a:t>08.06.2014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24721-DAEA-4D6F-BDDE-15D6E205064A}" type="datetime1">
              <a:rPr lang="ru-RU" smtClean="0"/>
              <a:t>08.06.2014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6F8809-349F-4E95-B7CF-DED96B8167D6}" type="datetime1">
              <a:rPr lang="ru-RU" smtClean="0"/>
              <a:t>08.06.2014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Layout" Target="../diagrams/layout3.xml"/><Relationship Id="rId7" Type="http://schemas.openxmlformats.org/officeDocument/2006/relationships/image" Target="../media/image2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6.jp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7.xml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12" Type="http://schemas.microsoft.com/office/2007/relationships/diagramDrawing" Target="../diagrams/drawing7.xm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11" Type="http://schemas.openxmlformats.org/officeDocument/2006/relationships/diagramColors" Target="../diagrams/colors7.xml"/><Relationship Id="rId5" Type="http://schemas.openxmlformats.org/officeDocument/2006/relationships/diagramQuickStyle" Target="../diagrams/quickStyle6.xml"/><Relationship Id="rId10" Type="http://schemas.openxmlformats.org/officeDocument/2006/relationships/diagramQuickStyle" Target="../diagrams/quickStyle7.xml"/><Relationship Id="rId4" Type="http://schemas.openxmlformats.org/officeDocument/2006/relationships/diagramLayout" Target="../diagrams/layout6.xml"/><Relationship Id="rId9" Type="http://schemas.openxmlformats.org/officeDocument/2006/relationships/diagramLayout" Target="../diagrams/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7" Type="http://schemas.openxmlformats.org/officeDocument/2006/relationships/image" Target="../media/image9.jp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7" Type="http://schemas.openxmlformats.org/officeDocument/2006/relationships/image" Target="../media/image10.jpg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diagramLayout" Target="../diagrams/layout14.xml"/><Relationship Id="rId7" Type="http://schemas.openxmlformats.org/officeDocument/2006/relationships/image" Target="../media/image20.jpeg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44016" y="2132856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Механическая педаль для открывания дверей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371600" y="4293096"/>
            <a:ext cx="6944816" cy="1656184"/>
          </a:xfrm>
        </p:spPr>
        <p:txBody>
          <a:bodyPr>
            <a:noAutofit/>
          </a:bodyPr>
          <a:lstStyle/>
          <a:p>
            <a:pPr algn="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Команда проекта:</a:t>
            </a:r>
          </a:p>
          <a:p>
            <a:pPr algn="r"/>
            <a:r>
              <a:rPr lang="ru-RU" sz="2000" dirty="0" err="1">
                <a:solidFill>
                  <a:schemeClr val="tx1"/>
                </a:solidFill>
                <a:effectLst>
                  <a:outerShdw blurRad="254000" dist="76200" dir="2700000" algn="tl" rotWithShape="0">
                    <a:schemeClr val="bg1">
                      <a:alpha val="25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Почуфаров</a:t>
            </a:r>
            <a:r>
              <a:rPr lang="ru-RU" sz="2000" dirty="0">
                <a:solidFill>
                  <a:schemeClr val="tx1"/>
                </a:solidFill>
                <a:effectLst>
                  <a:outerShdw blurRad="254000" dist="76200" dir="2700000" algn="tl" rotWithShape="0">
                    <a:schemeClr val="bg1">
                      <a:alpha val="25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Антон Олегович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2000" dirty="0" smtClean="0">
                <a:solidFill>
                  <a:schemeClr val="tx1"/>
                </a:solidFill>
                <a:effectLst>
                  <a:outerShdw blurRad="254000" dist="76200" dir="2700000" algn="tl" rotWithShape="0">
                    <a:schemeClr val="bg1">
                      <a:alpha val="25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Анна Аркадьевна </a:t>
            </a:r>
            <a:r>
              <a:rPr lang="ru-RU" sz="2000" dirty="0" err="1" smtClean="0">
                <a:solidFill>
                  <a:schemeClr val="tx1"/>
                </a:solidFill>
                <a:effectLst>
                  <a:outerShdw blurRad="254000" dist="76200" dir="2700000" algn="tl" rotWithShape="0">
                    <a:schemeClr val="bg1">
                      <a:alpha val="25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Капул</a:t>
            </a:r>
            <a:r>
              <a:rPr lang="ru-RU" sz="2000" dirty="0">
                <a:solidFill>
                  <a:schemeClr val="tx1"/>
                </a:solidFill>
                <a:effectLst>
                  <a:outerShdw blurRad="254000" dist="76200" dir="2700000" algn="tl" rotWithShape="0">
                    <a:schemeClr val="bg1">
                      <a:alpha val="25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schemeClr val="tx1"/>
                </a:solidFill>
                <a:effectLst>
                  <a:outerShdw blurRad="254000" dist="76200" dir="2700000" algn="tl" rotWithShape="0">
                    <a:schemeClr val="bg1">
                      <a:alpha val="25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err="1">
                <a:solidFill>
                  <a:schemeClr val="tx1"/>
                </a:solidFill>
                <a:effectLst>
                  <a:outerShdw blurRad="254000" dist="76200" dir="2700000" algn="tl" rotWithShape="0">
                    <a:schemeClr val="bg1">
                      <a:alpha val="25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Молдабеков</a:t>
            </a:r>
            <a:r>
              <a:rPr lang="ru-RU" sz="2000" dirty="0">
                <a:solidFill>
                  <a:schemeClr val="tx1"/>
                </a:solidFill>
                <a:effectLst>
                  <a:outerShdw blurRad="254000" dist="76200" dir="2700000" algn="tl" rotWithShape="0">
                    <a:schemeClr val="bg1">
                      <a:alpha val="25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Абай </a:t>
            </a:r>
            <a:r>
              <a:rPr lang="ru-RU" sz="2000" dirty="0" err="1" smtClean="0">
                <a:solidFill>
                  <a:schemeClr val="tx1"/>
                </a:solidFill>
                <a:effectLst>
                  <a:outerShdw blurRad="254000" dist="76200" dir="2700000" algn="tl" rotWithShape="0">
                    <a:schemeClr val="bg1">
                      <a:alpha val="25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Серикович</a:t>
            </a:r>
            <a:r>
              <a:rPr lang="ru-RU" sz="2000" dirty="0">
                <a:solidFill>
                  <a:schemeClr val="tx1"/>
                </a:solidFill>
                <a:effectLst>
                  <a:outerShdw blurRad="254000" dist="76200" dir="2700000" algn="tl" rotWithShape="0">
                    <a:schemeClr val="bg1">
                      <a:alpha val="25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schemeClr val="tx1"/>
                </a:solidFill>
                <a:effectLst>
                  <a:outerShdw blurRad="254000" dist="76200" dir="2700000" algn="tl" rotWithShape="0">
                    <a:schemeClr val="bg1">
                      <a:alpha val="25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chemeClr val="tx1"/>
                </a:solidFill>
                <a:effectLst>
                  <a:outerShdw blurRad="254000" dist="76200" dir="2700000" algn="tl" rotWithShape="0">
                    <a:schemeClr val="bg1">
                      <a:alpha val="25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Дмитренко Петр 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254000" dist="76200" dir="2700000" algn="tl" rotWithShape="0">
                    <a:schemeClr val="bg1">
                      <a:alpha val="25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Васильевич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125866"/>
            <a:ext cx="1584176" cy="162378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1520" y="260648"/>
            <a:ext cx="8568952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Министерство образования и науки Российской Федерации</a:t>
            </a:r>
          </a:p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Федеральное государственное бюджетное образовательно учреждение</a:t>
            </a:r>
          </a:p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высшего профессионального образования</a:t>
            </a:r>
          </a:p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Национальный исследовательский </a:t>
            </a:r>
          </a:p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Томский политехнический университет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815916" y="6281756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Томск 2014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1029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770478633"/>
              </p:ext>
            </p:extLst>
          </p:nvPr>
        </p:nvGraphicFramePr>
        <p:xfrm>
          <a:off x="457200" y="274638"/>
          <a:ext cx="8229600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63030539"/>
              </p:ext>
            </p:extLst>
          </p:nvPr>
        </p:nvGraphicFramePr>
        <p:xfrm>
          <a:off x="457200" y="1772816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4975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2276263917"/>
              </p:ext>
            </p:extLst>
          </p:nvPr>
        </p:nvGraphicFramePr>
        <p:xfrm>
          <a:off x="457200" y="274638"/>
          <a:ext cx="8229600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" name="Рисунок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5760" y="1930524"/>
            <a:ext cx="3531304" cy="353130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03468" y="6093296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Офисные работники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45760" y="6120877"/>
            <a:ext cx="3531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Официанты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E:\Безымянный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859" y="1772816"/>
            <a:ext cx="2860159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9750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Аудитория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5" descr="E:\проект ЭТО\повязка 2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417638"/>
            <a:ext cx="2302743" cy="4161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E:\проект ЭТО\мать с ребенком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268760"/>
            <a:ext cx="2769171" cy="4724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51520" y="6165304"/>
            <a:ext cx="4104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Люди, имеющие травму руки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72000" y="6165304"/>
            <a:ext cx="457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Родители с маленькими детьми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3832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5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295166526"/>
              </p:ext>
            </p:extLst>
          </p:nvPr>
        </p:nvGraphicFramePr>
        <p:xfrm>
          <a:off x="457200" y="274638"/>
          <a:ext cx="8229600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1435216"/>
            <a:ext cx="4256112" cy="4410116"/>
          </a:xfrm>
        </p:spPr>
      </p:pic>
      <p:sp>
        <p:nvSpPr>
          <p:cNvPr id="5" name="TextBox 4"/>
          <p:cNvSpPr txBox="1"/>
          <p:nvPr/>
        </p:nvSpPr>
        <p:spPr>
          <a:xfrm>
            <a:off x="251520" y="6093296"/>
            <a:ext cx="8640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Макса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Арндта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студента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университета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Миннесоты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5118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69089449"/>
              </p:ext>
            </p:extLst>
          </p:nvPr>
        </p:nvGraphicFramePr>
        <p:xfrm>
          <a:off x="457200" y="274638"/>
          <a:ext cx="8229600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создать дверную ручку,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которую можно открывать ногой для того, чтобы упростить попадание в помещение в случае, когда заняты руки.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будет осуществлен до лета 2014 года.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7355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4437112"/>
            <a:ext cx="2263497" cy="2016224"/>
          </a:xfrm>
          <a:prstGeom prst="rect">
            <a:avLst/>
          </a:prstGeom>
        </p:spPr>
      </p:pic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014026743"/>
              </p:ext>
            </p:extLst>
          </p:nvPr>
        </p:nvGraphicFramePr>
        <p:xfrm>
          <a:off x="467544" y="0"/>
          <a:ext cx="8229600" cy="7647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84461593"/>
              </p:ext>
            </p:extLst>
          </p:nvPr>
        </p:nvGraphicFramePr>
        <p:xfrm>
          <a:off x="457200" y="964294"/>
          <a:ext cx="8229600" cy="54334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7750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844824"/>
            <a:ext cx="5688632" cy="4585127"/>
          </a:xfrm>
        </p:spPr>
      </p:pic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4261961532"/>
              </p:ext>
            </p:extLst>
          </p:nvPr>
        </p:nvGraphicFramePr>
        <p:xfrm>
          <a:off x="1475656" y="476672"/>
          <a:ext cx="6048672" cy="4001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b="1" smtClean="0"/>
              <a:t>8</a:t>
            </a:fld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450938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082487685"/>
              </p:ext>
            </p:extLst>
          </p:nvPr>
        </p:nvGraphicFramePr>
        <p:xfrm>
          <a:off x="457200" y="274638"/>
          <a:ext cx="8229600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8244" y="1417638"/>
            <a:ext cx="6327512" cy="4250848"/>
          </a:xfrm>
        </p:spPr>
      </p:pic>
      <p:sp>
        <p:nvSpPr>
          <p:cNvPr id="5" name="TextBox 4"/>
          <p:cNvSpPr txBox="1"/>
          <p:nvPr/>
        </p:nvSpPr>
        <p:spPr>
          <a:xfrm>
            <a:off x="1259632" y="6093296"/>
            <a:ext cx="6912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Двери с датчиком движения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3463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756072457"/>
              </p:ext>
            </p:extLst>
          </p:nvPr>
        </p:nvGraphicFramePr>
        <p:xfrm>
          <a:off x="457199" y="0"/>
          <a:ext cx="8229600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0" y="1143000"/>
            <a:ext cx="6034617" cy="4525963"/>
          </a:xfrm>
        </p:spPr>
      </p:pic>
      <p:sp>
        <p:nvSpPr>
          <p:cNvPr id="5" name="TextBox 4"/>
          <p:cNvSpPr txBox="1"/>
          <p:nvPr/>
        </p:nvSpPr>
        <p:spPr>
          <a:xfrm>
            <a:off x="719572" y="5877272"/>
            <a:ext cx="7704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Двери, которые открываются в обе стороны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9195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2564904"/>
            <a:ext cx="2220222" cy="3853211"/>
          </a:xfrm>
          <a:prstGeom prst="rect">
            <a:avLst/>
          </a:prstGeom>
        </p:spPr>
      </p:pic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882495554"/>
              </p:ext>
            </p:extLst>
          </p:nvPr>
        </p:nvGraphicFramePr>
        <p:xfrm>
          <a:off x="457200" y="274638"/>
          <a:ext cx="8229600" cy="9221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4961931"/>
          </a:xfrm>
        </p:spPr>
        <p:txBody>
          <a:bodyPr/>
          <a:lstStyle/>
          <a:p>
            <a:pPr marL="0" indent="0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Непредвиденные затраты</a:t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Ненадёжность системы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Высокая стоимость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Сложность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установки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5667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1700808"/>
            <a:ext cx="4599955" cy="4599955"/>
          </a:xfrm>
          <a:prstGeom prst="rect">
            <a:avLst/>
          </a:prstGeom>
        </p:spPr>
      </p:pic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277023823"/>
              </p:ext>
            </p:extLst>
          </p:nvPr>
        </p:nvGraphicFramePr>
        <p:xfrm>
          <a:off x="457200" y="274638"/>
          <a:ext cx="8229600" cy="7780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Неэстетичный вид</a:t>
            </a:r>
          </a:p>
          <a:p>
            <a:pPr marL="0" indent="0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Конкуренция</a:t>
            </a:r>
          </a:p>
          <a:p>
            <a:pPr marL="0" indent="0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Юридические проблемы</a:t>
            </a:r>
          </a:p>
          <a:p>
            <a:pPr marL="0" indent="0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Не востребованность на рынке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472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Процесс создания установки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186" y="1340768"/>
            <a:ext cx="8124614" cy="4525963"/>
          </a:xfr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13</a:t>
            </a:fld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763688" y="6169580"/>
            <a:ext cx="5616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Исходные материалы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307782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Процесс создания установки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844824"/>
            <a:ext cx="8229600" cy="3717151"/>
          </a:xfr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14</a:t>
            </a:fld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655676" y="5989161"/>
            <a:ext cx="58326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Склеивание «рельсов» для педали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258057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7704"/>
            <a:ext cx="8229600" cy="1143000"/>
          </a:xfrm>
        </p:spPr>
        <p:txBody>
          <a:bodyPr/>
          <a:lstStyle/>
          <a:p>
            <a:r>
              <a:rPr lang="ru-RU" dirty="0"/>
              <a:t>Процесс создания установки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079967"/>
            <a:ext cx="3379326" cy="4505769"/>
          </a:xfr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15</a:t>
            </a:fld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898522" y="6088526"/>
            <a:ext cx="30923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Делаем крючки для шнура</a:t>
            </a:r>
            <a:endParaRPr lang="ru-RU" sz="20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2349" y="1048933"/>
            <a:ext cx="3389670" cy="452362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923677" y="6138802"/>
            <a:ext cx="36070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/>
              <a:t>Прикрепляем педаль к корпусу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4000206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Процесс создания установки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4764" y="1809360"/>
            <a:ext cx="3394472" cy="4525963"/>
          </a:xfr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9943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Процесс создания установки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684114"/>
            <a:ext cx="8229600" cy="4093256"/>
          </a:xfr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17</a:t>
            </a:fld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619672" y="5970363"/>
            <a:ext cx="5904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Приклеиваем ступеньку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270470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3645024"/>
            <a:ext cx="2637544" cy="2250704"/>
          </a:xfrm>
          <a:prstGeom prst="rect">
            <a:avLst/>
          </a:prstGeom>
        </p:spPr>
      </p:pic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462285527"/>
              </p:ext>
            </p:extLst>
          </p:nvPr>
        </p:nvGraphicFramePr>
        <p:xfrm>
          <a:off x="755576" y="404664"/>
          <a:ext cx="77724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5656" y="2060848"/>
            <a:ext cx="6008712" cy="4032448"/>
          </a:xfrm>
        </p:spPr>
        <p:txBody>
          <a:bodyPr>
            <a:normAutofit/>
          </a:bodyPr>
          <a:lstStyle/>
          <a:p>
            <a:pPr marL="457200" indent="-457200" algn="l">
              <a:buFont typeface="Wingdings" panose="05000000000000000000" pitchFamily="2" charset="2"/>
              <a:buChar char="ü"/>
            </a:pP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Разработка </a:t>
            </a:r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механизма</a:t>
            </a:r>
            <a:endParaRPr lang="ru-RU" sz="4400" dirty="0">
              <a:solidFill>
                <a:schemeClr val="tx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marL="457200" indent="-457200" algn="l">
              <a:buFont typeface="Wingdings" panose="05000000000000000000" pitchFamily="2" charset="2"/>
              <a:buChar char="ü"/>
            </a:pPr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Сборка образца</a:t>
            </a:r>
          </a:p>
          <a:p>
            <a:pPr marL="457200" indent="-457200" algn="l">
              <a:buFont typeface="Wingdings" panose="05000000000000000000" pitchFamily="2" charset="2"/>
              <a:buChar char="ü"/>
            </a:pPr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Съемка и монтаж видео</a:t>
            </a:r>
            <a:endParaRPr lang="ru-RU" sz="4400" dirty="0">
              <a:solidFill>
                <a:schemeClr val="tx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algn="l"/>
            <a:endParaRPr lang="ru-RU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1488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399893517"/>
              </p:ext>
            </p:extLst>
          </p:nvPr>
        </p:nvGraphicFramePr>
        <p:xfrm>
          <a:off x="457200" y="274638"/>
          <a:ext cx="8229600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7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32000" contrast="-5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987391"/>
            <a:ext cx="4306708" cy="2871138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5" name="TextBox 4"/>
          <p:cNvSpPr txBox="1"/>
          <p:nvPr/>
        </p:nvSpPr>
        <p:spPr>
          <a:xfrm>
            <a:off x="457200" y="1417638"/>
            <a:ext cx="8075240" cy="29474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Оборудование помещений дверными педалями для людей, не имеющих одну или обе руки.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аналогичного механизма для домашних животных.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0837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35155879"/>
              </p:ext>
            </p:extLst>
          </p:nvPr>
        </p:nvGraphicFramePr>
        <p:xfrm>
          <a:off x="457200" y="1166018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76787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691</TotalTime>
  <Words>277</Words>
  <Application>Microsoft Office PowerPoint</Application>
  <PresentationFormat>Экран (4:3)</PresentationFormat>
  <Paragraphs>88</Paragraphs>
  <Slides>20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5" baseType="lpstr">
      <vt:lpstr>Arial</vt:lpstr>
      <vt:lpstr>Calibri</vt:lpstr>
      <vt:lpstr>Times New Roman</vt:lpstr>
      <vt:lpstr>Wingdings</vt:lpstr>
      <vt:lpstr>Тема Office</vt:lpstr>
      <vt:lpstr> Механическая педаль для открывания дверей</vt:lpstr>
      <vt:lpstr>Презентация PowerPoint</vt:lpstr>
      <vt:lpstr>Презентация PowerPoint</vt:lpstr>
      <vt:lpstr>Аудитория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Процесс создания установки</vt:lpstr>
      <vt:lpstr>Процесс создания установки</vt:lpstr>
      <vt:lpstr>Процесс создания установки</vt:lpstr>
      <vt:lpstr>Процесс создания установки</vt:lpstr>
      <vt:lpstr>Процесс создания установки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Риски</dc:title>
  <dc:creator>Toxa</dc:creator>
  <cp:lastModifiedBy>Анна</cp:lastModifiedBy>
  <cp:revision>49</cp:revision>
  <dcterms:created xsi:type="dcterms:W3CDTF">2014-03-24T14:16:56Z</dcterms:created>
  <dcterms:modified xsi:type="dcterms:W3CDTF">2014-06-08T12:47:20Z</dcterms:modified>
</cp:coreProperties>
</file>