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3BC4"/>
    <a:srgbClr val="A026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-86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handoutMaster" Target="handoutMasters/handout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1FC37A-58B0-444C-A4F2-13ED6435BCE2}" type="datetimeFigureOut">
              <a:rPr lang="ru-RU" smtClean="0"/>
              <a:t>09.06.14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A9F59C-9AE7-DF4C-ABC8-6B111180CB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40520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E5BDFF-648B-C347-BEC1-2D2C78837CE2}" type="datetimeFigureOut">
              <a:rPr lang="ru-RU" smtClean="0"/>
              <a:t>09.06.14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11DA4-D21E-8D43-8F59-6F32137CE4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184165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0C034B34-5C45-F74E-AF77-6D4587A6FAFA}" type="datetime1">
              <a:rPr lang="ru-RU" smtClean="0"/>
              <a:t>09.06.14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24388" y="228600"/>
            <a:ext cx="2057400" cy="2039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4CC02-31E7-BE46-B36E-F5E67BBDF5BA}" type="datetime1">
              <a:rPr lang="ru-RU" smtClean="0"/>
              <a:t>09.06.14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 (другой вариан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4" y="134471"/>
            <a:ext cx="7556313" cy="995082"/>
          </a:xfrm>
        </p:spPr>
        <p:txBody>
          <a:bodyPr anchor="b" anchorCtr="0"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6946-D07D-294E-AF97-E48863F75824}" type="datetime1">
              <a:rPr lang="ru-RU" smtClean="0"/>
              <a:t>09.06.14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518" y="1129553"/>
            <a:ext cx="7558960" cy="7747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>
              <a:buNone/>
              <a:defRPr kumimoji="0" sz="2400" b="0" i="0" u="none" strike="noStrike" kern="1200" cap="none" spc="0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 с 2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49922E11-DFDE-DA40-9D77-9B2F9B716626}" type="datetime1">
              <a:rPr lang="ru-RU" smtClean="0"/>
              <a:t>09.06.14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74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1779494"/>
            <a:ext cx="3086100" cy="2040905"/>
          </a:xfrm>
        </p:spPr>
        <p:txBody>
          <a:bodyPr lIns="45720" tIns="45720" rIns="45720" anchor="t">
            <a:noAutofit/>
          </a:bodyPr>
          <a:lstStyle>
            <a:lvl1pPr marL="0" indent="0" algn="ctr">
              <a:spcBef>
                <a:spcPts val="600"/>
              </a:spcBef>
              <a:buNone/>
              <a:defRPr sz="4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58907" y="228600"/>
            <a:ext cx="820093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124200"/>
            <a:ext cx="5638800" cy="1362075"/>
          </a:xfrm>
        </p:spPr>
        <p:txBody>
          <a:bodyPr anchor="b" anchorCtr="0">
            <a:normAutofit/>
          </a:bodyPr>
          <a:lstStyle>
            <a:lvl1pPr algn="l">
              <a:defRPr sz="3200" b="0" cap="none" baseline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4495800"/>
            <a:ext cx="5638800" cy="1500187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300"/>
              </a:spcBef>
              <a:buNone/>
              <a:defRPr sz="14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906" y="6248774"/>
            <a:ext cx="1474694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0D761265-5494-7542-93EF-61867F051A3A}" type="datetime1">
              <a:rPr lang="ru-RU" smtClean="0"/>
              <a:t>09.06.14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0" y="6248774"/>
            <a:ext cx="5638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05800" y="6248774"/>
            <a:ext cx="554038" cy="365125"/>
          </a:xfrm>
        </p:spPr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003612" y="3110754"/>
            <a:ext cx="26090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40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9" name="Rectangle 8"/>
          <p:cNvSpPr/>
          <p:nvPr/>
        </p:nvSpPr>
        <p:spPr>
          <a:xfrm>
            <a:off x="285750" y="228600"/>
            <a:ext cx="212725" cy="6345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987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3B13D-E271-9C49-A631-74BF9C96D5A6}" type="datetime1">
              <a:rPr lang="ru-RU" smtClean="0"/>
              <a:t>09.06.14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41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99878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7CEA5-4C64-DF4E-8095-E731B8062B4F}" type="datetime1">
              <a:rPr lang="ru-RU" smtClean="0"/>
              <a:t>09.06.14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7541" y="2070847"/>
            <a:ext cx="3657600" cy="322729"/>
          </a:xfrm>
          <a:prstGeom prst="rect">
            <a:avLst/>
          </a:prstGeom>
          <a:solidFill>
            <a:schemeClr val="accent3"/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99878" y="2070847"/>
            <a:ext cx="3657600" cy="3227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объекта, вверху и вниз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7" y="1985963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AECA7-5CAF-C44D-9B8B-75F81FFBEB18}" type="datetime1">
              <a:rPr lang="ru-RU" smtClean="0"/>
              <a:t>09.06.14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Content Placeholder 2"/>
          <p:cNvSpPr>
            <a:spLocks noGrp="1"/>
          </p:cNvSpPr>
          <p:nvPr>
            <p:ph sz="half" idx="14"/>
          </p:nvPr>
        </p:nvSpPr>
        <p:spPr>
          <a:xfrm>
            <a:off x="498517" y="4164965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14" name="Rectangle 13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05800" y="242234"/>
            <a:ext cx="554038" cy="365125"/>
          </a:xfrm>
        </p:spPr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7CAC7-BFAF-D342-A9B6-B5C4668DD3CA}" type="datetime1">
              <a:rPr lang="ru-RU" smtClean="0"/>
              <a:t>09.06.14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35479-F12F-7840-9CEC-C34FEB071053}" type="datetime1">
              <a:rPr lang="ru-RU" smtClean="0"/>
              <a:t>09.06.14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half" idx="17"/>
          </p:nvPr>
        </p:nvSpPr>
        <p:spPr>
          <a:xfrm>
            <a:off x="502920" y="1985963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8"/>
          </p:nvPr>
        </p:nvSpPr>
        <p:spPr>
          <a:xfrm>
            <a:off x="502920" y="4164965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38D-6222-854B-A13A-98ACA04D40F9}" type="datetime1">
              <a:rPr lang="ru-RU" smtClean="0"/>
              <a:t>09.06.14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C081A-1256-5D4A-9123-BDF691370B26}" type="datetime1">
              <a:rPr lang="ru-RU" smtClean="0"/>
              <a:t>09.06.14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3451225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5" y="2571750"/>
            <a:ext cx="3255264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8775" y="273050"/>
            <a:ext cx="4597399" cy="585311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3" y="3733800"/>
            <a:ext cx="325526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A84DFFC-C347-114A-AAAF-62A944E351CB}" type="datetime1">
              <a:rPr lang="ru-RU" smtClean="0"/>
              <a:t>09.06.14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59305" y="6423585"/>
            <a:ext cx="331694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9404" y="3124200"/>
            <a:ext cx="3898272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6" y="228600"/>
            <a:ext cx="3460658" cy="63452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9404" y="3995737"/>
            <a:ext cx="3898272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CF39FD97-C733-924B-AD3E-580A71837B10}" type="datetime1">
              <a:rPr lang="ru-RU" smtClean="0"/>
              <a:t>09.06.14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990110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над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5" y="4424082"/>
            <a:ext cx="6191157" cy="83371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28600"/>
            <a:ext cx="637838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6505" y="5257799"/>
            <a:ext cx="6191157" cy="88582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D3CFF-7A31-9E41-A3D3-8A43D8D969F6}" type="datetime1">
              <a:rPr lang="ru-RU" smtClean="0"/>
              <a:t>09.06.14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27212" y="4632792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рисунк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4" y="228600"/>
            <a:ext cx="6387167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6181611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6179566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212262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FC7FD16-D17C-474D-B030-0D7FDD2ADA17}" type="datetime1">
              <a:rPr lang="ru-RU" smtClean="0"/>
              <a:t>09.06.14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46481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49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802438" y="4535424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рисунк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423545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4016633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401530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0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7C92A99-22E5-E642-BCA6-707E8F524697}" type="datetime1">
              <a:rPr lang="ru-RU" smtClean="0"/>
              <a:t>09.06.14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25907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4624388" y="4534726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4624388" y="2381663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6803136" y="2381662"/>
            <a:ext cx="2057400" cy="418795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рисунка с подписью (другой вариан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3124200"/>
            <a:ext cx="3108960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365248"/>
            <a:ext cx="424011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3995737"/>
            <a:ext cx="3108960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5AB015F5-C3F9-6B42-9AC1-8CDB26FA399D}" type="datetime1">
              <a:rPr lang="ru-RU" smtClean="0"/>
              <a:t>09.06.14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750361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27790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246062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C23F1-6BE3-0A4E-9B1B-033664D5C509}" type="datetime1">
              <a:rPr lang="ru-RU" smtClean="0"/>
              <a:t>09.06.14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5772" y="954742"/>
            <a:ext cx="681318" cy="5171422"/>
          </a:xfrm>
        </p:spPr>
        <p:txBody>
          <a:bodyPr vert="eaVert" anchor="t" anchorCtr="0"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58756"/>
            <a:ext cx="6858000" cy="5184869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A151F-6204-484B-B1FE-D217A4BAF086}" type="datetime1">
              <a:rPr lang="ru-RU" smtClean="0"/>
              <a:t>09.06.14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 rot="16200000">
            <a:off x="8593111" y="561668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474" y="484094"/>
            <a:ext cx="7556313" cy="11161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474" y="1981200"/>
            <a:ext cx="7556313" cy="4144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5247" y="642358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AFA323E9-BA86-844E-BB06-F62F10841AD0}" type="datetime1">
              <a:rPr lang="ru-RU" smtClean="0"/>
              <a:t>09.06.14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1706" y="6423585"/>
            <a:ext cx="61228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242234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  <p:sldLayoutId id="2147483696" r:id="rId18"/>
    <p:sldLayoutId id="2147483697" r:id="rId19"/>
    <p:sldLayoutId id="2147483698" r:id="rId20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b="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2000"/>
        </a:spcBef>
        <a:buClr>
          <a:schemeClr val="accent1"/>
        </a:buClr>
        <a:buSzPct val="75000"/>
        <a:buFont typeface="Wingdings" pitchFamily="2" charset="2"/>
        <a:buChar char="n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g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3.JPG"/><Relationship Id="rId3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12.jpg"/><Relationship Id="rId5" Type="http://schemas.openxmlformats.org/officeDocument/2006/relationships/image" Target="../media/image13.jpg"/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Lailysultan@gmail.com" TargetMode="External"/><Relationship Id="rId4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projecteee.devyourself.ru/co/prom2014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звание 3"/>
          <p:cNvSpPr>
            <a:spLocks noGrp="1"/>
          </p:cNvSpPr>
          <p:nvPr>
            <p:ph type="ctrTitle"/>
          </p:nvPr>
        </p:nvSpPr>
        <p:spPr>
          <a:xfrm>
            <a:off x="4191000" y="4624668"/>
            <a:ext cx="4648200" cy="933450"/>
          </a:xfrm>
        </p:spPr>
        <p:txBody>
          <a:bodyPr>
            <a:noAutofit/>
          </a:bodyPr>
          <a:lstStyle/>
          <a:p>
            <a:pPr algn="r"/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Comic Sans MS"/>
                <a:cs typeface="Comic Sans MS"/>
              </a:rPr>
              <a:t>Благотворительный выпускной</a:t>
            </a:r>
            <a:endParaRPr lang="ru-RU" sz="3600" dirty="0">
              <a:solidFill>
                <a:schemeClr val="accent2">
                  <a:lumMod val="75000"/>
                </a:schemeClr>
              </a:solidFill>
              <a:latin typeface="Comic Sans MS"/>
              <a:cs typeface="Comic Sans MS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Рисунок 10" descr="gerb_tpu_big2.jpg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1" r="4291"/>
          <a:stretch>
            <a:fillRect/>
          </a:stretch>
        </p:blipFill>
        <p:spPr/>
      </p:pic>
      <p:pic>
        <p:nvPicPr>
          <p:cNvPr id="12" name="Рисунок 11" descr="emblema_eto_787x768.jpg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" r="751"/>
          <a:stretch>
            <a:fillRect/>
          </a:stretch>
        </p:blipFill>
        <p:spPr/>
      </p:pic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374571" y="6311152"/>
            <a:ext cx="2050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Comic Sans MS"/>
                <a:cs typeface="Comic Sans MS"/>
              </a:rPr>
              <a:t>Томск - 2014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Comic Sans MS"/>
              <a:cs typeface="Comic Sans M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5000" y="5479143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42358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Comic Sans MS"/>
                <a:cs typeface="Comic Sans MS"/>
              </a:rPr>
              <a:t>Наша команда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Comic Sans MS"/>
              <a:cs typeface="Comic Sans MS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u="sng" dirty="0" smtClean="0">
                <a:solidFill>
                  <a:schemeClr val="accent2">
                    <a:lumMod val="75000"/>
                  </a:schemeClr>
                </a:solidFill>
                <a:latin typeface="Comic Sans MS"/>
                <a:cs typeface="Comic Sans MS"/>
              </a:rPr>
              <a:t>Султаналиева  Лайли ЭТО433 </a:t>
            </a:r>
          </a:p>
          <a:p>
            <a:r>
              <a:rPr lang="ru-RU" dirty="0" err="1" smtClean="0">
                <a:solidFill>
                  <a:schemeClr val="accent2">
                    <a:lumMod val="75000"/>
                  </a:schemeClr>
                </a:solidFill>
                <a:latin typeface="Comic Sans MS"/>
                <a:cs typeface="Comic Sans MS"/>
              </a:rPr>
              <a:t>Ионова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Comic Sans MS"/>
                <a:cs typeface="Comic Sans MS"/>
              </a:rPr>
              <a:t>  Екатерина ЭТО432</a:t>
            </a:r>
          </a:p>
          <a:p>
            <a:r>
              <a:rPr lang="ru-RU" dirty="0" err="1" smtClean="0">
                <a:solidFill>
                  <a:schemeClr val="accent2">
                    <a:lumMod val="75000"/>
                  </a:schemeClr>
                </a:solidFill>
                <a:latin typeface="Comic Sans MS"/>
                <a:cs typeface="Comic Sans MS"/>
              </a:rPr>
              <a:t>Киблер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Comic Sans MS"/>
                <a:cs typeface="Comic Sans MS"/>
              </a:rPr>
              <a:t>  Элина ЭТО433</a:t>
            </a:r>
          </a:p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Comic Sans MS"/>
                <a:cs typeface="Comic Sans MS"/>
              </a:rPr>
              <a:t>Сергеева  Наталья ЭТО433</a:t>
            </a:r>
          </a:p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Comic Sans MS"/>
                <a:cs typeface="Comic Sans MS"/>
              </a:rPr>
              <a:t>Ан  Юлиан ЭТО431</a:t>
            </a:r>
          </a:p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Comic Sans MS"/>
                <a:cs typeface="Comic Sans MS"/>
              </a:rPr>
              <a:t>Кравец  Александр ЭТО431</a:t>
            </a:r>
          </a:p>
          <a:p>
            <a:r>
              <a:rPr lang="ru-RU" dirty="0" err="1" smtClean="0">
                <a:solidFill>
                  <a:schemeClr val="accent2">
                    <a:lumMod val="75000"/>
                  </a:schemeClr>
                </a:solidFill>
                <a:latin typeface="Comic Sans MS"/>
                <a:cs typeface="Comic Sans MS"/>
              </a:rPr>
              <a:t>Леденгский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Comic Sans MS"/>
                <a:cs typeface="Comic Sans MS"/>
              </a:rPr>
              <a:t>  Николай ЭТО431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Comic Sans MS"/>
              <a:cs typeface="Comic Sans M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9491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80554" y="2190747"/>
            <a:ext cx="6181611" cy="116205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2">
                    <a:lumMod val="25000"/>
                    <a:lumOff val="75000"/>
                  </a:schemeClr>
                </a:solidFill>
                <a:latin typeface="Comic Sans MS"/>
                <a:cs typeface="Comic Sans MS"/>
              </a:rPr>
              <a:t>Аннотация проекта</a:t>
            </a:r>
            <a:endParaRPr lang="ru-RU" sz="3600" dirty="0">
              <a:solidFill>
                <a:schemeClr val="accent2">
                  <a:lumMod val="25000"/>
                  <a:lumOff val="75000"/>
                </a:schemeClr>
              </a:solidFill>
              <a:latin typeface="Comic Sans MS"/>
              <a:cs typeface="Comic Sans MS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381094" y="3624942"/>
            <a:ext cx="6181071" cy="2392363"/>
          </a:xfrm>
        </p:spPr>
        <p:txBody>
          <a:bodyPr>
            <a:noAutofit/>
          </a:bodyPr>
          <a:lstStyle/>
          <a:p>
            <a:r>
              <a:rPr lang="ru-RU" sz="2200" dirty="0" smtClean="0">
                <a:solidFill>
                  <a:schemeClr val="accent2">
                    <a:lumMod val="10000"/>
                    <a:lumOff val="90000"/>
                  </a:schemeClr>
                </a:solidFill>
                <a:latin typeface="Comic Sans MS"/>
                <a:cs typeface="Comic Sans MS"/>
              </a:rPr>
              <a:t>Ежегодное благотворительное мероприятие для выпускников из детских домов.</a:t>
            </a:r>
          </a:p>
          <a:p>
            <a:r>
              <a:rPr lang="ru-RU" sz="2200" dirty="0" smtClean="0">
                <a:solidFill>
                  <a:schemeClr val="accent2">
                    <a:lumMod val="10000"/>
                    <a:lumOff val="90000"/>
                  </a:schemeClr>
                </a:solidFill>
                <a:latin typeface="Comic Sans MS"/>
                <a:cs typeface="Comic Sans MS"/>
              </a:rPr>
              <a:t>Тематика этого года  - «Остров Сокровищ».</a:t>
            </a:r>
          </a:p>
          <a:p>
            <a:r>
              <a:rPr lang="ru-RU" sz="2200" dirty="0" smtClean="0">
                <a:solidFill>
                  <a:schemeClr val="accent2">
                    <a:lumMod val="10000"/>
                    <a:lumOff val="90000"/>
                  </a:schemeClr>
                </a:solidFill>
                <a:latin typeface="Comic Sans MS"/>
                <a:cs typeface="Comic Sans MS"/>
              </a:rPr>
              <a:t>Выпускной состоится 20 июня на теплоходе.</a:t>
            </a:r>
            <a:endParaRPr lang="ru-RU" sz="2200" dirty="0">
              <a:solidFill>
                <a:schemeClr val="accent2">
                  <a:lumMod val="10000"/>
                  <a:lumOff val="90000"/>
                </a:schemeClr>
              </a:solidFill>
              <a:latin typeface="Comic Sans MS"/>
              <a:cs typeface="Comic Sans M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3</a:t>
            </a:fld>
            <a:endParaRPr lang="en-US"/>
          </a:p>
        </p:txBody>
      </p:sp>
      <p:pic>
        <p:nvPicPr>
          <p:cNvPr id="7" name="Рисунок 6" descr="27.04.2012 12-52-07_0008.JPG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265" r="-17265"/>
          <a:stretch>
            <a:fillRect/>
          </a:stretch>
        </p:blipFill>
        <p:spPr>
          <a:xfrm>
            <a:off x="6689166" y="2481034"/>
            <a:ext cx="2297673" cy="2277249"/>
          </a:xfrm>
        </p:spPr>
      </p:pic>
      <p:pic>
        <p:nvPicPr>
          <p:cNvPr id="8" name="Рисунок 7" descr="teplohod_tomsk_e988.jpg"/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3479" b="-2347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145535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omic Sans MS"/>
                <a:cs typeface="Comic Sans MS"/>
              </a:rPr>
              <a:t>Задача </a:t>
            </a:r>
            <a:endParaRPr lang="ru-RU" dirty="0">
              <a:latin typeface="Comic Sans MS"/>
              <a:cs typeface="Comic Sans MS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8474" y="1908628"/>
            <a:ext cx="7556313" cy="4144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latin typeface="Comic Sans MS"/>
                <a:cs typeface="Comic Sans MS"/>
              </a:rPr>
              <a:t>Нашей команде необходимо продумать  и провести этапы развлекательного мероприятия на судне.</a:t>
            </a:r>
            <a:endParaRPr lang="ru-RU" sz="2400" dirty="0">
              <a:latin typeface="Comic Sans MS"/>
              <a:cs typeface="Comic Sans M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4</a:t>
            </a:fld>
            <a:endParaRPr lang="en-US"/>
          </a:p>
        </p:txBody>
      </p:sp>
      <p:pic>
        <p:nvPicPr>
          <p:cNvPr id="5" name="Изображение 4" descr="sov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747" y="3046221"/>
            <a:ext cx="5229679" cy="3733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1906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omic Sans MS"/>
                <a:cs typeface="Comic Sans MS"/>
              </a:rPr>
              <a:t>Цель проекта</a:t>
            </a:r>
            <a:endParaRPr lang="ru-RU" dirty="0">
              <a:latin typeface="Comic Sans MS"/>
              <a:cs typeface="Comic Sans MS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8474" y="1981200"/>
            <a:ext cx="5778955" cy="4144963"/>
          </a:xfrm>
        </p:spPr>
        <p:txBody>
          <a:bodyPr/>
          <a:lstStyle/>
          <a:p>
            <a:r>
              <a:rPr lang="ru-RU" dirty="0" smtClean="0">
                <a:latin typeface="Comic Sans MS"/>
                <a:cs typeface="Comic Sans MS"/>
              </a:rPr>
              <a:t>Дать возможность ребятам завести новых друзей и отлично провести время;</a:t>
            </a:r>
          </a:p>
          <a:p>
            <a:r>
              <a:rPr lang="ru-RU" dirty="0" smtClean="0">
                <a:latin typeface="Comic Sans MS"/>
                <a:cs typeface="Comic Sans MS"/>
              </a:rPr>
              <a:t>Привить ребятам дух командной работы;</a:t>
            </a:r>
          </a:p>
          <a:p>
            <a:r>
              <a:rPr lang="ru-RU" dirty="0" smtClean="0">
                <a:latin typeface="Comic Sans MS"/>
                <a:cs typeface="Comic Sans MS"/>
              </a:rPr>
              <a:t>Повысить уровень организаторской работы и командного взаимодействия участников проекта.</a:t>
            </a:r>
          </a:p>
          <a:p>
            <a:endParaRPr lang="ru-RU" dirty="0">
              <a:latin typeface="Comic Sans MS"/>
              <a:cs typeface="Comic Sans M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5</a:t>
            </a:fld>
            <a:endParaRPr lang="en-US"/>
          </a:p>
        </p:txBody>
      </p:sp>
      <p:pic>
        <p:nvPicPr>
          <p:cNvPr id="6" name="Изображение 5" descr="a82cd63cedb435c51d6d943067a3b63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2800" y="4051300"/>
            <a:ext cx="3251200" cy="280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5794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Изображение 5" descr="042f407dbec060d6ecdc0d6fe280c819_zps2e8c18e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35" y="1852894"/>
            <a:ext cx="4715279" cy="2762251"/>
          </a:xfrm>
          <a:prstGeom prst="rect">
            <a:avLst/>
          </a:prstGeom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omic Sans MS"/>
                <a:cs typeface="Comic Sans MS"/>
              </a:rPr>
              <a:t>Э</a:t>
            </a:r>
            <a:r>
              <a:rPr lang="ru-RU" dirty="0" smtClean="0">
                <a:latin typeface="Comic Sans MS"/>
                <a:cs typeface="Comic Sans MS"/>
              </a:rPr>
              <a:t>тапы </a:t>
            </a:r>
            <a:endParaRPr lang="ru-RU" dirty="0">
              <a:latin typeface="Comic Sans MS"/>
              <a:cs typeface="Comic Sans MS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6</a:t>
            </a:fld>
            <a:endParaRPr lang="en-US"/>
          </a:p>
        </p:txBody>
      </p:sp>
      <p:pic>
        <p:nvPicPr>
          <p:cNvPr id="4" name="Изображение 3" descr="4491585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552" y="1672772"/>
            <a:ext cx="4227286" cy="2815372"/>
          </a:xfrm>
          <a:prstGeom prst="rect">
            <a:avLst/>
          </a:prstGeom>
        </p:spPr>
      </p:pic>
      <p:pic>
        <p:nvPicPr>
          <p:cNvPr id="7" name="Изображение 6" descr="ddd40a5c4a9ec3d13c71435ac45d34b5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558" y="4517571"/>
            <a:ext cx="6273800" cy="2159000"/>
          </a:xfrm>
          <a:prstGeom prst="rect">
            <a:avLst/>
          </a:prstGeom>
        </p:spPr>
      </p:pic>
      <p:sp>
        <p:nvSpPr>
          <p:cNvPr id="9" name="Стрелка влево 8"/>
          <p:cNvSpPr/>
          <p:nvPr/>
        </p:nvSpPr>
        <p:spPr>
          <a:xfrm>
            <a:off x="4360409" y="1852894"/>
            <a:ext cx="544285" cy="523820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1783973" y="4279502"/>
            <a:ext cx="598714" cy="671286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8055432" y="5225143"/>
            <a:ext cx="703943" cy="489857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3561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omic Sans MS"/>
                <a:cs typeface="Comic Sans MS"/>
              </a:rPr>
              <a:t>Этапы</a:t>
            </a:r>
            <a:endParaRPr lang="ru-RU" dirty="0">
              <a:latin typeface="Comic Sans MS"/>
              <a:cs typeface="Comic Sans MS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7</a:t>
            </a:fld>
            <a:endParaRPr lang="en-US"/>
          </a:p>
        </p:txBody>
      </p:sp>
      <p:pic>
        <p:nvPicPr>
          <p:cNvPr id="4" name="Изображение 3" descr="tancevalnie-konkursi-550x3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752" y="1121922"/>
            <a:ext cx="4445000" cy="24245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Изображение 5" descr="400_1281288044_070jjpeg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047" y="3574143"/>
            <a:ext cx="3822095" cy="2866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Изображение 6" descr="0267253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826" y="3546467"/>
            <a:ext cx="3477364" cy="31198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Изображение 4" descr="e2f34abf08552e65bd107600e793b75d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44" y="1273629"/>
            <a:ext cx="3350608" cy="24456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Стрелка влево 7"/>
          <p:cNvSpPr/>
          <p:nvPr/>
        </p:nvSpPr>
        <p:spPr>
          <a:xfrm>
            <a:off x="4608286" y="3882571"/>
            <a:ext cx="508000" cy="381000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3392714" y="1273629"/>
            <a:ext cx="489857" cy="486228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7583714" y="3356429"/>
            <a:ext cx="471073" cy="526142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2949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SWOT </a:t>
            </a:r>
            <a:r>
              <a:rPr lang="ru-RU" dirty="0" smtClean="0">
                <a:latin typeface="Comic Sans MS"/>
                <a:cs typeface="Comic Sans MS"/>
              </a:rPr>
              <a:t>анализ</a:t>
            </a:r>
            <a:endParaRPr lang="ru-RU" dirty="0">
              <a:latin typeface="Comic Sans MS"/>
              <a:cs typeface="Comic Sans MS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4424421"/>
              </p:ext>
            </p:extLst>
          </p:nvPr>
        </p:nvGraphicFramePr>
        <p:xfrm>
          <a:off x="498475" y="1963053"/>
          <a:ext cx="7393668" cy="4434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6834"/>
                <a:gridCol w="3696834"/>
              </a:tblGrid>
              <a:tr h="214811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 i="0" dirty="0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S </a:t>
                      </a:r>
                      <a:endParaRPr lang="ru-RU" sz="1800" b="0" i="0" dirty="0">
                        <a:effectLst/>
                        <a:latin typeface="Comic Sans MS"/>
                        <a:ea typeface="Calibri"/>
                        <a:cs typeface="Comic Sans MS"/>
                      </a:endParaRPr>
                    </a:p>
                    <a:p>
                      <a:pPr marL="342900" lvl="0" indent="-3429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2000" b="0" i="0" dirty="0" err="1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Благотворительное</a:t>
                      </a:r>
                      <a:r>
                        <a:rPr lang="en-US" sz="2000" b="0" i="0" dirty="0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 </a:t>
                      </a:r>
                      <a:r>
                        <a:rPr lang="en-US" sz="2000" b="0" i="0" dirty="0" err="1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мероприятие</a:t>
                      </a:r>
                      <a:endParaRPr lang="ru-RU" sz="1800" b="0" i="0" dirty="0">
                        <a:effectLst/>
                        <a:latin typeface="Comic Sans MS"/>
                        <a:ea typeface="Calibri"/>
                        <a:cs typeface="Comic Sans MS"/>
                      </a:endParaRPr>
                    </a:p>
                    <a:p>
                      <a:pPr marL="342900" lvl="0" indent="-3429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2000" b="0" i="0" dirty="0" err="1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Простота</a:t>
                      </a:r>
                      <a:r>
                        <a:rPr lang="en-US" sz="2000" b="0" i="0" dirty="0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 </a:t>
                      </a:r>
                      <a:r>
                        <a:rPr lang="en-US" sz="2000" b="0" i="0" dirty="0" err="1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в</a:t>
                      </a:r>
                      <a:r>
                        <a:rPr lang="en-US" sz="2000" b="0" i="0" dirty="0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 </a:t>
                      </a:r>
                      <a:r>
                        <a:rPr lang="en-US" sz="2000" b="0" i="0" dirty="0" err="1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плане</a:t>
                      </a:r>
                      <a:r>
                        <a:rPr lang="en-US" sz="2000" b="0" i="0" dirty="0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 </a:t>
                      </a:r>
                      <a:r>
                        <a:rPr lang="en-US" sz="2000" b="0" i="0" dirty="0" err="1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реализации</a:t>
                      </a:r>
                      <a:endParaRPr lang="ru-RU" sz="1800" b="0" i="0" dirty="0">
                        <a:effectLst/>
                        <a:latin typeface="Comic Sans MS"/>
                        <a:ea typeface="Calibri"/>
                        <a:cs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 i="0" dirty="0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W</a:t>
                      </a:r>
                      <a:endParaRPr lang="ru-RU" sz="1800" b="0" i="0" dirty="0">
                        <a:effectLst/>
                        <a:latin typeface="Comic Sans MS"/>
                        <a:ea typeface="Calibri"/>
                        <a:cs typeface="Comic Sans MS"/>
                      </a:endParaRPr>
                    </a:p>
                    <a:p>
                      <a:pPr marL="342900" lvl="0" indent="-3429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b="0" i="0" dirty="0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Ограничение на проведение химических опытов</a:t>
                      </a:r>
                      <a:endParaRPr lang="ru-RU" sz="1800" b="0" i="0" dirty="0">
                        <a:effectLst/>
                        <a:latin typeface="Comic Sans MS"/>
                        <a:ea typeface="Calibri"/>
                        <a:cs typeface="Comic Sans MS"/>
                      </a:endParaRPr>
                    </a:p>
                  </a:txBody>
                  <a:tcPr marL="68580" marR="68580" marT="0" marB="0"/>
                </a:tc>
              </a:tr>
              <a:tr h="214811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mic Sans MS"/>
                          <a:cs typeface="Comic Sans MS"/>
                        </a:rPr>
                        <a:t>O</a:t>
                      </a:r>
                      <a:endParaRPr lang="ru-RU" sz="1800" dirty="0">
                        <a:effectLst/>
                        <a:latin typeface="Comic Sans MS"/>
                        <a:cs typeface="Comic Sans MS"/>
                      </a:endParaRPr>
                    </a:p>
                    <a:p>
                      <a:pPr marL="342900" lvl="0" indent="-3429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Повышение навыков </a:t>
                      </a:r>
                      <a:r>
                        <a:rPr lang="ru-RU" sz="2000" dirty="0" err="1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огранизационной</a:t>
                      </a:r>
                      <a:r>
                        <a:rPr lang="ru-RU" sz="2000" dirty="0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 и командной работы</a:t>
                      </a:r>
                      <a:endParaRPr lang="ru-RU" sz="1800" dirty="0">
                        <a:effectLst/>
                        <a:latin typeface="Comic Sans MS"/>
                        <a:ea typeface="Calibri"/>
                        <a:cs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T </a:t>
                      </a:r>
                      <a:endParaRPr lang="ru-RU" sz="1800" dirty="0">
                        <a:effectLst/>
                        <a:latin typeface="Comic Sans MS"/>
                        <a:ea typeface="Calibri"/>
                        <a:cs typeface="Comic Sans MS"/>
                      </a:endParaRPr>
                    </a:p>
                    <a:p>
                      <a:pPr marL="342900" lvl="0" indent="-3429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2000" dirty="0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“</a:t>
                      </a:r>
                      <a:r>
                        <a:rPr lang="en-US" sz="2000" dirty="0" err="1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Закрытость</a:t>
                      </a:r>
                      <a:r>
                        <a:rPr lang="en-US" sz="2000" dirty="0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”/</a:t>
                      </a:r>
                      <a:r>
                        <a:rPr lang="en-US" sz="2000" dirty="0" err="1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незаинтересовнность</a:t>
                      </a:r>
                      <a:r>
                        <a:rPr lang="en-US" sz="2000" dirty="0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  </a:t>
                      </a:r>
                      <a:r>
                        <a:rPr lang="en-US" sz="2000" dirty="0" err="1">
                          <a:effectLst/>
                          <a:latin typeface="Comic Sans MS"/>
                          <a:ea typeface="Calibri"/>
                          <a:cs typeface="Comic Sans MS"/>
                        </a:rPr>
                        <a:t>ребят</a:t>
                      </a:r>
                      <a:endParaRPr lang="ru-RU" sz="1800" dirty="0">
                        <a:effectLst/>
                        <a:latin typeface="Comic Sans MS"/>
                        <a:ea typeface="Calibri"/>
                        <a:cs typeface="Comic Sans MS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8723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omic Sans MS"/>
                <a:cs typeface="Comic Sans MS"/>
              </a:rPr>
              <a:t>Риски проекта</a:t>
            </a:r>
            <a:endParaRPr lang="ru-RU" dirty="0">
              <a:latin typeface="Comic Sans MS"/>
              <a:cs typeface="Comic Sans MS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160036"/>
              </p:ext>
            </p:extLst>
          </p:nvPr>
        </p:nvGraphicFramePr>
        <p:xfrm>
          <a:off x="498474" y="2013858"/>
          <a:ext cx="8155668" cy="4477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2382"/>
                <a:gridCol w="1886857"/>
                <a:gridCol w="1832429"/>
                <a:gridCol w="1250270"/>
                <a:gridCol w="1543730"/>
              </a:tblGrid>
              <a:tr h="761999">
                <a:tc row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Comic Sans MS"/>
                          <a:cs typeface="Comic Sans MS"/>
                        </a:rPr>
                        <a:t>Наименование риска</a:t>
                      </a:r>
                      <a:endParaRPr lang="ru-RU" sz="1200" b="0" dirty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Comic Sans MS"/>
                          <a:cs typeface="Comic Sans MS"/>
                        </a:rPr>
                        <a:t>Вероятность возникновения</a:t>
                      </a:r>
                      <a:endParaRPr lang="ru-RU" sz="1200" b="0" dirty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Comic Sans MS"/>
                          <a:cs typeface="Comic Sans MS"/>
                        </a:rPr>
                        <a:t>Степень воздействия</a:t>
                      </a:r>
                      <a:endParaRPr lang="ru-RU" sz="1200" b="0" dirty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  <a:latin typeface="Comic Sans MS"/>
                          <a:cs typeface="Comic Sans MS"/>
                        </a:rPr>
                        <a:t>Профилактика</a:t>
                      </a:r>
                      <a:endParaRPr lang="ru-RU" sz="1200" b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801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Comic Sans MS"/>
                          <a:cs typeface="Comic Sans MS"/>
                        </a:rPr>
                        <a:t>Чтобы не произошло</a:t>
                      </a:r>
                      <a:endParaRPr lang="ru-RU" sz="1200" b="0" dirty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  <a:latin typeface="Comic Sans MS"/>
                          <a:cs typeface="Comic Sans MS"/>
                        </a:rPr>
                        <a:t>Если произошло</a:t>
                      </a:r>
                      <a:endParaRPr lang="ru-RU" sz="1200" b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 anchor="ctr"/>
                </a:tc>
              </a:tr>
              <a:tr h="133531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0">
                          <a:effectLst/>
                          <a:latin typeface="Comic Sans MS"/>
                          <a:cs typeface="Comic Sans MS"/>
                        </a:rPr>
                        <a:t>Незаинтересованность/закрытость ребят</a:t>
                      </a:r>
                      <a:endParaRPr lang="ru-RU" sz="1200" b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0">
                          <a:effectLst/>
                          <a:latin typeface="Comic Sans MS"/>
                          <a:cs typeface="Comic Sans MS"/>
                        </a:rPr>
                        <a:t>средняя</a:t>
                      </a:r>
                      <a:endParaRPr lang="ru-RU" sz="1200" b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 err="1">
                          <a:effectLst/>
                          <a:latin typeface="Comic Sans MS"/>
                          <a:cs typeface="Comic Sans MS"/>
                        </a:rPr>
                        <a:t>высокая</a:t>
                      </a:r>
                      <a:endParaRPr lang="ru-RU" sz="1200" b="0" dirty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  <a:latin typeface="Comic Sans MS"/>
                          <a:cs typeface="Comic Sans MS"/>
                        </a:rPr>
                        <a:t>Обеспечим комфортные условия для каждого выпускника и по максимуму привлечем их внимание.</a:t>
                      </a:r>
                      <a:endParaRPr lang="ru-RU" sz="1200" b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3531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  <a:latin typeface="Comic Sans MS"/>
                          <a:cs typeface="Comic Sans MS"/>
                        </a:rPr>
                        <a:t>Ограничение на проведение химического опыта</a:t>
                      </a:r>
                      <a:endParaRPr lang="ru-RU" sz="1200" b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0">
                          <a:effectLst/>
                          <a:latin typeface="Comic Sans MS"/>
                          <a:cs typeface="Comic Sans MS"/>
                        </a:rPr>
                        <a:t>средняя</a:t>
                      </a:r>
                      <a:endParaRPr lang="ru-RU" sz="1200" b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0">
                          <a:effectLst/>
                          <a:latin typeface="Comic Sans MS"/>
                          <a:cs typeface="Comic Sans MS"/>
                        </a:rPr>
                        <a:t>средняя</a:t>
                      </a:r>
                      <a:endParaRPr lang="ru-RU" sz="1200" b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Comic Sans MS"/>
                          <a:cs typeface="Comic Sans MS"/>
                        </a:rPr>
                        <a:t>Решение о проведение опыта будет принято заранее и будет время проработать другой вариант проведения этапа и реализовать его.</a:t>
                      </a:r>
                      <a:endParaRPr lang="ru-RU" sz="1200" b="0" dirty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9843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omic Sans MS"/>
                <a:cs typeface="Comic Sans MS"/>
              </a:rPr>
              <a:t>Ожидаемые результаты</a:t>
            </a:r>
            <a:endParaRPr lang="ru-RU" dirty="0">
              <a:latin typeface="Comic Sans MS"/>
              <a:cs typeface="Comic Sans MS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9968724"/>
              </p:ext>
            </p:extLst>
          </p:nvPr>
        </p:nvGraphicFramePr>
        <p:xfrm>
          <a:off x="498475" y="1981200"/>
          <a:ext cx="8010525" cy="4513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2442"/>
                <a:gridCol w="2602442"/>
                <a:gridCol w="2805641"/>
              </a:tblGrid>
              <a:tr h="90061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effectLst/>
                          <a:latin typeface="Comic Sans MS"/>
                          <a:cs typeface="Comic Sans MS"/>
                        </a:rPr>
                        <a:t>Количественные результаты</a:t>
                      </a:r>
                      <a:endParaRPr lang="ru-RU" sz="2000" b="0" dirty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effectLst/>
                          <a:latin typeface="Comic Sans MS"/>
                          <a:cs typeface="Comic Sans MS"/>
                        </a:rPr>
                        <a:t>Качественные результаты</a:t>
                      </a:r>
                      <a:endParaRPr lang="ru-RU" sz="2000" b="0" dirty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0">
                          <a:effectLst/>
                          <a:latin typeface="Comic Sans MS"/>
                          <a:cs typeface="Comic Sans MS"/>
                        </a:rPr>
                        <a:t>Метод фиксации</a:t>
                      </a:r>
                      <a:endParaRPr lang="ru-RU" sz="2000" b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/>
                </a:tc>
              </a:tr>
              <a:tr h="341666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effectLst/>
                          <a:latin typeface="Comic Sans MS"/>
                          <a:cs typeface="Comic Sans MS"/>
                        </a:rPr>
                        <a:t>N </a:t>
                      </a:r>
                      <a:r>
                        <a:rPr lang="ru-RU" sz="2400" b="0" dirty="0">
                          <a:effectLst/>
                          <a:latin typeface="Comic Sans MS"/>
                          <a:cs typeface="Comic Sans MS"/>
                        </a:rPr>
                        <a:t>количество выпускников.</a:t>
                      </a:r>
                      <a:endParaRPr lang="ru-RU" sz="2000" b="0" dirty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 err="1">
                          <a:effectLst/>
                          <a:latin typeface="Comic Sans MS"/>
                          <a:cs typeface="Comic Sans MS"/>
                        </a:rPr>
                        <a:t>Хорошее</a:t>
                      </a:r>
                      <a:r>
                        <a:rPr lang="en-US" sz="2400" b="0" dirty="0">
                          <a:effectLst/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lang="en-US" sz="2400" b="0" dirty="0" err="1">
                          <a:effectLst/>
                          <a:latin typeface="Comic Sans MS"/>
                          <a:cs typeface="Comic Sans MS"/>
                        </a:rPr>
                        <a:t>настроение</a:t>
                      </a:r>
                      <a:r>
                        <a:rPr lang="en-US" sz="2400" b="0" dirty="0">
                          <a:effectLst/>
                          <a:latin typeface="Comic Sans MS"/>
                          <a:cs typeface="Comic Sans MS"/>
                        </a:rPr>
                        <a:t>, </a:t>
                      </a:r>
                      <a:r>
                        <a:rPr lang="en-US" sz="2400" b="0" dirty="0" err="1">
                          <a:effectLst/>
                          <a:latin typeface="Comic Sans MS"/>
                          <a:cs typeface="Comic Sans MS"/>
                        </a:rPr>
                        <a:t>приятные</a:t>
                      </a:r>
                      <a:r>
                        <a:rPr lang="en-US" sz="2400" b="0" dirty="0">
                          <a:effectLst/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lang="en-US" sz="2400" b="0" dirty="0" err="1">
                          <a:effectLst/>
                          <a:latin typeface="Comic Sans MS"/>
                          <a:cs typeface="Comic Sans MS"/>
                        </a:rPr>
                        <a:t>воспоминания</a:t>
                      </a:r>
                      <a:r>
                        <a:rPr lang="en-US" sz="2400" b="0" dirty="0">
                          <a:effectLst/>
                          <a:latin typeface="Comic Sans MS"/>
                          <a:cs typeface="Comic Sans MS"/>
                        </a:rPr>
                        <a:t>.</a:t>
                      </a:r>
                      <a:endParaRPr lang="ru-RU" sz="2000" b="0" dirty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effectLst/>
                          <a:latin typeface="Comic Sans MS"/>
                          <a:cs typeface="Comic Sans MS"/>
                        </a:rPr>
                        <a:t>Поведение и настроение ребят по окончании мероприятия. Фото и видео материалы</a:t>
                      </a:r>
                      <a:endParaRPr lang="ru-RU" sz="2000" b="0" dirty="0">
                        <a:effectLst/>
                        <a:latin typeface="Comic Sans MS"/>
                        <a:cs typeface="Comic Sans MS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6232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omic Sans MS"/>
                <a:cs typeface="Comic Sans MS"/>
              </a:rPr>
              <a:t>Контакты </a:t>
            </a:r>
            <a:endParaRPr lang="ru-RU" dirty="0">
              <a:latin typeface="Comic Sans MS"/>
              <a:cs typeface="Comic Sans MS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Comic Sans MS"/>
                <a:cs typeface="Comic Sans MS"/>
              </a:rPr>
              <a:t>Сайт проекта: </a:t>
            </a:r>
            <a:r>
              <a:rPr lang="en-US" dirty="0">
                <a:latin typeface="Comic Sans MS"/>
                <a:cs typeface="Comic Sans MS"/>
                <a:hlinkClick r:id="rId2"/>
              </a:rPr>
              <a:t>http://projecteee.devyourself.ru/co/prom2014</a:t>
            </a:r>
            <a:r>
              <a:rPr lang="en-US" dirty="0" smtClean="0">
                <a:latin typeface="Comic Sans MS"/>
                <a:cs typeface="Comic Sans MS"/>
                <a:hlinkClick r:id="rId2"/>
              </a:rPr>
              <a:t>/</a:t>
            </a:r>
            <a:endParaRPr lang="ru-RU" dirty="0" smtClean="0">
              <a:latin typeface="Comic Sans MS"/>
              <a:cs typeface="Comic Sans MS"/>
            </a:endParaRPr>
          </a:p>
          <a:p>
            <a:r>
              <a:rPr lang="ru-RU" dirty="0" smtClean="0">
                <a:latin typeface="Comic Sans MS"/>
                <a:cs typeface="Comic Sans MS"/>
              </a:rPr>
              <a:t>Капитан: </a:t>
            </a:r>
            <a:r>
              <a:rPr lang="en-US" dirty="0" smtClean="0">
                <a:latin typeface="Comic Sans MS"/>
                <a:cs typeface="Comic Sans MS"/>
                <a:hlinkClick r:id="rId3"/>
              </a:rPr>
              <a:t>Lailysultan@gmail.com</a:t>
            </a:r>
            <a:r>
              <a:rPr lang="en-US" dirty="0" smtClean="0">
                <a:latin typeface="Comic Sans MS"/>
                <a:cs typeface="Comic Sans MS"/>
              </a:rPr>
              <a:t> </a:t>
            </a:r>
            <a:endParaRPr lang="ru-RU" dirty="0" smtClean="0">
              <a:latin typeface="Comic Sans MS"/>
              <a:cs typeface="Comic Sans MS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A0269A"/>
                </a:solidFill>
                <a:latin typeface="Comic Sans MS"/>
                <a:cs typeface="Comic Sans MS"/>
              </a:rPr>
              <a:t>                  </a:t>
            </a:r>
            <a:r>
              <a:rPr lang="ru-RU" dirty="0" smtClean="0">
                <a:solidFill>
                  <a:srgbClr val="A93BC4"/>
                </a:solidFill>
                <a:latin typeface="Comic Sans MS"/>
                <a:cs typeface="Comic Sans MS"/>
              </a:rPr>
              <a:t>8-923-419-51-23</a:t>
            </a:r>
            <a:endParaRPr lang="en-US" dirty="0" smtClean="0">
              <a:solidFill>
                <a:srgbClr val="A93BC4"/>
              </a:solidFill>
              <a:latin typeface="Comic Sans MS"/>
              <a:cs typeface="Comic Sans MS"/>
            </a:endParaRPr>
          </a:p>
          <a:p>
            <a:endParaRPr lang="ru-RU" dirty="0">
              <a:latin typeface="Comic Sans MS"/>
              <a:cs typeface="Comic Sans M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11</a:t>
            </a:fld>
            <a:endParaRPr lang="en-US"/>
          </a:p>
        </p:txBody>
      </p:sp>
      <p:pic>
        <p:nvPicPr>
          <p:cNvPr id="5" name="Изображение 4" descr="ПОЧТААААААААААААААААААААААААААААААААА.jpg_1391948717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356" y="3231243"/>
            <a:ext cx="3555644" cy="362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9501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469571" y="3124200"/>
            <a:ext cx="6836229" cy="1362075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/>
                <a:cs typeface="Comic Sans MS"/>
              </a:rPr>
              <a:t>Спасибо за внимание!</a:t>
            </a:r>
            <a:endParaRPr lang="ru-RU" sz="4800" dirty="0">
              <a:solidFill>
                <a:schemeClr val="accent1">
                  <a:lumMod val="20000"/>
                  <a:lumOff val="80000"/>
                </a:schemeClr>
              </a:solidFill>
              <a:latin typeface="Comic Sans MS"/>
              <a:cs typeface="Comic Sans MS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78477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имущество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Преимущество">
      <a:majorFont>
        <a:latin typeface="Rockwell"/>
        <a:ea typeface=""/>
        <a:cs typeface=""/>
        <a:font script="Jpan" typeface="ＭＳ ゴシック"/>
        <a:font script="Hans" typeface="宋体"/>
        <a:font script="Hant" typeface="新細明體"/>
      </a:majorFont>
      <a:minorFont>
        <a:latin typeface="Rockwell"/>
        <a:ea typeface=""/>
        <a:cs typeface=""/>
        <a:font script="Jpan" typeface="ＭＳ ゴシック"/>
        <a:font script="Hans" typeface="宋体"/>
        <a:font script="Hant" typeface="新細明體"/>
      </a:minorFont>
    </a:fontScheme>
    <a:fmtScheme name="Преимущество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6000000" scaled="1"/>
        </a:gradFill>
        <a:gradFill rotWithShape="1">
          <a:gsLst>
            <a:gs pos="0">
              <a:schemeClr val="phClr"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63500" dist="25400" dir="5400000" rotWithShape="0">
              <a:srgbClr val="808080">
                <a:alpha val="7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twoPt" dir="tl">
              <a:rot lat="0" lon="0" rev="4500000"/>
            </a:lightRig>
          </a:scene3d>
          <a:sp3d>
            <a:bevelT w="635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1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Преимущество.thmx</Template>
  <TotalTime>181</TotalTime>
  <Words>261</Words>
  <Application>Microsoft Macintosh PowerPoint</Application>
  <PresentationFormat>Экран (4:3)</PresentationFormat>
  <Paragraphs>70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Преимущество</vt:lpstr>
      <vt:lpstr>Благотворительный выпускной</vt:lpstr>
      <vt:lpstr>Наша команда</vt:lpstr>
      <vt:lpstr>Аннотация проекта</vt:lpstr>
      <vt:lpstr>Задача </vt:lpstr>
      <vt:lpstr>Цель проекта</vt:lpstr>
      <vt:lpstr>Этапы </vt:lpstr>
      <vt:lpstr>Этапы</vt:lpstr>
      <vt:lpstr>SWOT анализ</vt:lpstr>
      <vt:lpstr>Риски проекта</vt:lpstr>
      <vt:lpstr>Ожидаемые результаты</vt:lpstr>
      <vt:lpstr>Контакты </vt:lpstr>
      <vt:lpstr>Спасибо за внимание!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Благотворительный выпускной</dc:title>
  <dc:creator>Лайли Султаналиева</dc:creator>
  <cp:lastModifiedBy>Лайли Султаналиева</cp:lastModifiedBy>
  <cp:revision>17</cp:revision>
  <dcterms:created xsi:type="dcterms:W3CDTF">2014-06-08T17:00:26Z</dcterms:created>
  <dcterms:modified xsi:type="dcterms:W3CDTF">2014-06-09T05:09:34Z</dcterms:modified>
</cp:coreProperties>
</file>