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2"/>
  </p:notesMasterIdLst>
  <p:handoutMasterIdLst>
    <p:handoutMasterId r:id="rId13"/>
  </p:handoutMasterIdLst>
  <p:sldIdLst>
    <p:sldId id="256" r:id="rId3"/>
    <p:sldId id="259" r:id="rId4"/>
    <p:sldId id="257" r:id="rId5"/>
    <p:sldId id="258" r:id="rId6"/>
    <p:sldId id="261" r:id="rId7"/>
    <p:sldId id="263" r:id="rId8"/>
    <p:sldId id="262" r:id="rId9"/>
    <p:sldId id="260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72" d="100"/>
          <a:sy n="72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BC18DF-389A-41B3-8A66-6B04E5CAC2D5}" type="datetimeFigureOut">
              <a:rPr lang="ru-RU" smtClean="0"/>
              <a:t>26.03.2014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4FC68E-0821-4A75-ACEE-D8458091C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95769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C59BEC-C19A-4189-AD26-6FBC0F3013E6}" type="datetimeFigureOut">
              <a:rPr lang="ru-RU" smtClean="0"/>
              <a:t>26.03.2014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FA4105-C1A6-4451-B46C-D4FA285BE7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709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FA4105-C1A6-4451-B46C-D4FA285BE72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54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FA4105-C1A6-4451-B46C-D4FA285BE72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787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28859-1B2E-44C1-8C96-38EC1364B502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162B7-D2A7-40B7-A30C-7466CC53561F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627B6-9C30-45AB-BD1E-79CC2AC0525E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6F044-4244-4D57-B326-0A042C51FC92}" type="datetime1">
              <a:rPr lang="ru-RU" smtClean="0"/>
              <a:t>26.03.2014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155AA-8458-40A7-A2C2-CDA246F8D845}" type="datetime1">
              <a:rPr lang="ru-RU" smtClean="0"/>
              <a:t>26.03.2014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EA6D2-D5EF-4EB7-9C77-C39AAB456E57}" type="datetime1">
              <a:rPr lang="ru-RU" smtClean="0"/>
              <a:t>26.03.2014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1C7FD-37A6-4E6A-8C78-D3D41A8D42FB}" type="datetime1">
              <a:rPr lang="ru-RU" smtClean="0"/>
              <a:t>26.03.2014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FCCF-1D51-46FD-90DF-AB0EE5472046}" type="datetime1">
              <a:rPr lang="ru-RU" smtClean="0"/>
              <a:t>26.03.2014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FE08B-B378-4A29-BE92-DAA65AC3E023}" type="datetime1">
              <a:rPr lang="ru-RU" smtClean="0"/>
              <a:t>26.03.2014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29B9A-1A45-43E2-879F-F5C6163EE280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09E07-3123-4BA4-8A88-34D701DA15E7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B80D7-89F3-4B9C-B69A-A97AAD800182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3639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12225-50D4-4B67-9866-1FD89B665BF3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0936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7371-3FFB-47DD-B69A-71DD01347B6D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68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7FB0-CBB5-40F7-94AD-F8ABF745AAC9}" type="datetime1">
              <a:rPr lang="ru-RU" smtClean="0"/>
              <a:t>26.03.2014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0484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2A226-EA96-40A9-B681-5129996B2DD4}" type="datetime1">
              <a:rPr lang="ru-RU" smtClean="0"/>
              <a:t>26.03.2014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59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0C003-F024-4E9A-9784-7F66A6C5939A}" type="datetime1">
              <a:rPr lang="ru-RU" smtClean="0"/>
              <a:t>26.03.2014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43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EBC5-03F5-4FA8-99AE-B98887FC1660}" type="datetime1">
              <a:rPr lang="ru-RU" smtClean="0"/>
              <a:t>26.03.2014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7990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E2B9C-9FC6-4497-A224-38402C343DB0}" type="datetime1">
              <a:rPr lang="ru-RU" smtClean="0"/>
              <a:t>26.03.2014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0314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B8402-CAF0-4B76-944F-0B6D80106EED}" type="datetime1">
              <a:rPr lang="ru-RU" smtClean="0"/>
              <a:t>26.03.2014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7848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3CFF1-EA57-455D-9BEF-3E971D7DAF38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6563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98E6-13D2-4445-8049-3D4A3D780BF1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2564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003606A-EA78-41E0-8D11-F912FDEF4D2E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7909F-D508-4E74-B2E6-1AF8335AC1BB}" type="datetime1">
              <a:rPr lang="ru-RU" smtClean="0"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68133-2BCD-4A67-B8D3-49BA4F705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28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296144"/>
          </a:xfrm>
        </p:spPr>
        <p:txBody>
          <a:bodyPr>
            <a:normAutofit/>
          </a:bodyPr>
          <a:lstStyle/>
          <a:p>
            <a:r>
              <a:rPr lang="en-US" sz="5400" dirty="0" smtClean="0"/>
              <a:t>Q-bee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1376" y="1844824"/>
            <a:ext cx="6400800" cy="14732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Quest-budget economy estimation</a:t>
            </a:r>
            <a:endParaRPr lang="ru-RU" sz="2800" dirty="0"/>
          </a:p>
        </p:txBody>
      </p:sp>
      <p:cxnSp>
        <p:nvCxnSpPr>
          <p:cNvPr id="5" name="Прямая со стрелкой 4"/>
          <p:cNvCxnSpPr>
            <a:stCxn id="2" idx="0"/>
            <a:endCxn id="2" idx="0"/>
          </p:cNvCxnSpPr>
          <p:nvPr/>
        </p:nvCxnSpPr>
        <p:spPr>
          <a:xfrm>
            <a:off x="4641776" y="404664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156176" y="2708920"/>
            <a:ext cx="266534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Группа ЭТО331: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Сухарев Максим</a:t>
            </a:r>
          </a:p>
          <a:p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Фензель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 Андрей</a:t>
            </a:r>
          </a:p>
          <a:p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Брыткова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 Дарья</a:t>
            </a:r>
          </a:p>
          <a:p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Муконина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 Наталья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Черных Татьяна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MingLiU-ExtB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9043" y="6293220"/>
            <a:ext cx="1465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НИ ТПУ -2014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0000">
            <a:off x="965197" y="2403519"/>
            <a:ext cx="2497561" cy="251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05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4871710" cy="3483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292080" y="3139241"/>
            <a:ext cx="3562514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«Будьте осторожны с </a:t>
            </a:r>
          </a:p>
          <a:p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мелкими расходами: </a:t>
            </a:r>
          </a:p>
          <a:p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самая небольшая течь может</a:t>
            </a:r>
          </a:p>
          <a:p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потопить большой корабль»</a:t>
            </a:r>
          </a:p>
          <a:p>
            <a:endParaRPr lang="ru-RU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i="1" dirty="0"/>
              <a:t>Бенджамин Франклин</a:t>
            </a:r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2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463297" cy="34472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</a:rPr>
              <a:t>Цель проекта - </a:t>
            </a:r>
            <a:r>
              <a:rPr lang="ru-RU" dirty="0" smtClean="0">
                <a:solidFill>
                  <a:schemeClr val="tx1"/>
                </a:solidFill>
              </a:rPr>
              <a:t>помочь </a:t>
            </a:r>
            <a:r>
              <a:rPr lang="ru-RU" dirty="0">
                <a:solidFill>
                  <a:schemeClr val="tx1"/>
                </a:solidFill>
              </a:rPr>
              <a:t>студентам отследить динамику финансовых затрат </a:t>
            </a:r>
            <a:r>
              <a:rPr lang="ru-RU">
                <a:solidFill>
                  <a:schemeClr val="tx1"/>
                </a:solidFill>
              </a:rPr>
              <a:t>за </a:t>
            </a:r>
            <a:r>
              <a:rPr lang="ru-RU" smtClean="0">
                <a:solidFill>
                  <a:schemeClr val="tx1"/>
                </a:solidFill>
              </a:rPr>
              <a:t>последние </a:t>
            </a:r>
            <a:r>
              <a:rPr lang="ru-RU" dirty="0">
                <a:solidFill>
                  <a:schemeClr val="tx1"/>
                </a:solidFill>
              </a:rPr>
              <a:t>2 месяца. 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636912"/>
            <a:ext cx="4478981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20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Разработка </a:t>
            </a:r>
            <a:r>
              <a:rPr lang="ru-RU" dirty="0">
                <a:solidFill>
                  <a:schemeClr val="tx1"/>
                </a:solidFill>
              </a:rPr>
              <a:t>приложения для мобильных устройств;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Тестирование </a:t>
            </a:r>
            <a:r>
              <a:rPr lang="ru-RU" dirty="0">
                <a:solidFill>
                  <a:schemeClr val="tx1"/>
                </a:solidFill>
              </a:rPr>
              <a:t>приложения среди студентов;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Внедрение </a:t>
            </a:r>
            <a:r>
              <a:rPr lang="ru-RU" dirty="0">
                <a:solidFill>
                  <a:schemeClr val="tx1"/>
                </a:solidFill>
              </a:rPr>
              <a:t>приложения в пользование студентами </a:t>
            </a:r>
            <a:r>
              <a:rPr lang="ru-RU" dirty="0" smtClean="0">
                <a:solidFill>
                  <a:schemeClr val="tx1"/>
                </a:solidFill>
              </a:rPr>
              <a:t>ТПУ.</a:t>
            </a: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43" r="14884" b="41203"/>
          <a:stretch/>
        </p:blipFill>
        <p:spPr bwMode="auto">
          <a:xfrm>
            <a:off x="5183639" y="3140968"/>
            <a:ext cx="2616720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17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" name="Picture 2" descr="C:\Users\tris-_000\Desktop\Interfeys (1)\Слайд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1"/>
            <a:ext cx="4104458" cy="54726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tris-_000\Desktop\Interfeys (1)\Слайд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889" y="860849"/>
            <a:ext cx="4083463" cy="54446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005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tris-_000\Desktop\Interfey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55991"/>
            <a:ext cx="4841590" cy="64554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50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Сроки реализации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1960" y="2879122"/>
            <a:ext cx="4596621" cy="2566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Объект 7"/>
          <p:cNvSpPr>
            <a:spLocks noGrp="1"/>
          </p:cNvSpPr>
          <p:nvPr>
            <p:ph sz="quarter" idx="14"/>
          </p:nvPr>
        </p:nvSpPr>
        <p:spPr>
          <a:xfrm>
            <a:off x="107504" y="2344203"/>
            <a:ext cx="3822192" cy="34472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</a:rPr>
              <a:t>Проект будет реализован в течение весеннего семестра 2014 г. На тестирование приложения отводится 2 месяца – первый на сбор результатов и составление статистики, второй – на отслеживание динамики.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52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5" y="2708920"/>
            <a:ext cx="5904655" cy="3450696"/>
          </a:xfrm>
        </p:spPr>
        <p:txBody>
          <a:bodyPr/>
          <a:lstStyle/>
          <a:p>
            <a:pPr algn="just"/>
            <a:r>
              <a:rPr lang="ru-RU" dirty="0"/>
              <a:t>Выпуск обновлений, модернизация приложения, расширение функционала программы, распространение приложения в интернете, подключение других томских вузов.</a:t>
            </a: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Затрат </a:t>
            </a:r>
            <a:r>
              <a:rPr lang="ru-RU" dirty="0"/>
              <a:t>на поддержку проекта в ближайшем будущем не планируется.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Планы на будущее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9" y="2708920"/>
            <a:ext cx="3059832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8133-2BCD-4A67-B8D3-49BA4F705E7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72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296144"/>
          </a:xfrm>
        </p:spPr>
        <p:txBody>
          <a:bodyPr>
            <a:normAutofit/>
          </a:bodyPr>
          <a:lstStyle/>
          <a:p>
            <a:r>
              <a:rPr lang="en-US" sz="5400" dirty="0" smtClean="0"/>
              <a:t>Q-bee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1376" y="1844824"/>
            <a:ext cx="6400800" cy="14732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Quest-budget economy estimation</a:t>
            </a:r>
            <a:endParaRPr lang="ru-RU" sz="2800" dirty="0"/>
          </a:p>
        </p:txBody>
      </p:sp>
      <p:cxnSp>
        <p:nvCxnSpPr>
          <p:cNvPr id="5" name="Прямая со стрелкой 4"/>
          <p:cNvCxnSpPr>
            <a:stCxn id="2" idx="0"/>
            <a:endCxn id="2" idx="0"/>
          </p:cNvCxnSpPr>
          <p:nvPr/>
        </p:nvCxnSpPr>
        <p:spPr>
          <a:xfrm>
            <a:off x="4641776" y="404664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084168" y="2505178"/>
            <a:ext cx="266534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Группа ЭТО331: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Сухарев Максим</a:t>
            </a:r>
          </a:p>
          <a:p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Фензель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 Андрей</a:t>
            </a:r>
          </a:p>
          <a:p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Брыткова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 Дарья</a:t>
            </a:r>
          </a:p>
          <a:p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Муконина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 Наталья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MingLiU-ExtB" panose="02020500000000000000" pitchFamily="18" charset="-120"/>
                <a:cs typeface="Times New Roman" panose="02020603050405020304" pitchFamily="18" charset="0"/>
              </a:rPr>
              <a:t>Черных Татьяна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MingLiU-ExtB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9043" y="6160865"/>
            <a:ext cx="1465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НИ ТПУ -2014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0000">
            <a:off x="965197" y="2403519"/>
            <a:ext cx="2497561" cy="251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745922" y="5337923"/>
            <a:ext cx="1887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tris-z@mail.ru</a:t>
            </a:r>
          </a:p>
        </p:txBody>
      </p:sp>
    </p:spTree>
    <p:extLst>
      <p:ext uri="{BB962C8B-B14F-4D97-AF65-F5344CB8AC3E}">
        <p14:creationId xmlns:p14="http://schemas.microsoft.com/office/powerpoint/2010/main" val="263176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</TotalTime>
  <Words>170</Words>
  <Application>Microsoft Office PowerPoint</Application>
  <PresentationFormat>Экран (4:3)</PresentationFormat>
  <Paragraphs>47</Paragraphs>
  <Slides>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Волна</vt:lpstr>
      <vt:lpstr>Тема Office</vt:lpstr>
      <vt:lpstr>Q-bee</vt:lpstr>
      <vt:lpstr>Презентация PowerPoint</vt:lpstr>
      <vt:lpstr>Цель</vt:lpstr>
      <vt:lpstr>Задачи</vt:lpstr>
      <vt:lpstr>Презентация PowerPoint</vt:lpstr>
      <vt:lpstr>Презентация PowerPoint</vt:lpstr>
      <vt:lpstr>Сроки реализации</vt:lpstr>
      <vt:lpstr>Планы на будущее</vt:lpstr>
      <vt:lpstr>Q-bee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Q-bee</dc:title>
  <dc:creator>Бракк</dc:creator>
  <cp:lastModifiedBy>Максим Сухарев</cp:lastModifiedBy>
  <cp:revision>18</cp:revision>
  <dcterms:created xsi:type="dcterms:W3CDTF">2014-03-24T09:29:15Z</dcterms:created>
  <dcterms:modified xsi:type="dcterms:W3CDTF">2014-03-25T17:32:09Z</dcterms:modified>
</cp:coreProperties>
</file>