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2" autoAdjust="0"/>
  </p:normalViewPr>
  <p:slideViewPr>
    <p:cSldViewPr>
      <p:cViewPr>
        <p:scale>
          <a:sx n="100" d="100"/>
          <a:sy n="100" d="100"/>
        </p:scale>
        <p:origin x="-2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3618" y="188640"/>
            <a:ext cx="6876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Подсветка комнаты в ночное время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56176" y="4509120"/>
            <a:ext cx="2819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Состав команды</a:t>
            </a:r>
            <a:r>
              <a:rPr lang="en-US" sz="2000" dirty="0" smtClean="0"/>
              <a:t>:</a:t>
            </a:r>
            <a:br>
              <a:rPr lang="en-US" sz="2000" dirty="0" smtClean="0"/>
            </a:br>
            <a:r>
              <a:rPr lang="ru-RU" sz="2000" dirty="0" smtClean="0"/>
              <a:t>Кольцов К.Г.</a:t>
            </a:r>
          </a:p>
          <a:p>
            <a:r>
              <a:rPr lang="ru-RU" sz="2000" dirty="0" err="1" smtClean="0"/>
              <a:t>Отбанов</a:t>
            </a:r>
            <a:r>
              <a:rPr lang="ru-RU" sz="2000" dirty="0" smtClean="0"/>
              <a:t> Н.А</a:t>
            </a:r>
          </a:p>
          <a:p>
            <a:r>
              <a:rPr lang="ru-RU" sz="2000" dirty="0" smtClean="0"/>
              <a:t>Селивёрстов П.А.</a:t>
            </a:r>
          </a:p>
          <a:p>
            <a:r>
              <a:rPr lang="ru-RU" sz="2000" dirty="0" err="1" smtClean="0"/>
              <a:t>Фирсанков</a:t>
            </a:r>
            <a:r>
              <a:rPr lang="ru-RU" sz="2000" dirty="0" smtClean="0"/>
              <a:t> А.А</a:t>
            </a:r>
          </a:p>
          <a:p>
            <a:r>
              <a:rPr lang="ru-RU" sz="2000" dirty="0" smtClean="0"/>
              <a:t>Удалов М.А</a:t>
            </a:r>
            <a:endParaRPr lang="ru-RU" sz="2000" dirty="0"/>
          </a:p>
        </p:txBody>
      </p:sp>
      <p:pic>
        <p:nvPicPr>
          <p:cNvPr id="1028" name="Picture 4" descr="C:\Documents and Settings\User\Мои документы\Downloads\2-prodazha-novogodnih-svetodiodnyih-girlyand-opt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489521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45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12749" y="188640"/>
            <a:ext cx="4518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 работы</a:t>
            </a: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412776"/>
            <a:ext cx="1530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Проблема</a:t>
            </a:r>
            <a:endParaRPr lang="ru-RU" sz="2000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2195736" y="1517262"/>
            <a:ext cx="2016224" cy="2310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251576" y="1412776"/>
            <a:ext cx="4182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Нужен свет в темное время суток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24322" y="2278782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400" dirty="0" smtClean="0"/>
              <a:t>Свет включить нельзя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400" dirty="0" smtClean="0"/>
              <a:t>Лампы разбудят спящих соседей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400" dirty="0" smtClean="0"/>
              <a:t>В темноте невозможно что-либо разглядеть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922094" y="5301208"/>
            <a:ext cx="11971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Решение</a:t>
            </a:r>
            <a:endParaRPr lang="ru-RU" sz="20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2119228" y="5385742"/>
            <a:ext cx="2016224" cy="2310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355976" y="5301208"/>
            <a:ext cx="385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Использование светодиодной ленты.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157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21850" y="188640"/>
            <a:ext cx="2700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работы.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112474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Оснащение комнат общежития светодиодными лентами.</a:t>
            </a:r>
            <a:endParaRPr lang="ru-RU" sz="2000" dirty="0"/>
          </a:p>
        </p:txBody>
      </p:sp>
      <p:pic>
        <p:nvPicPr>
          <p:cNvPr id="2051" name="Picture 3" descr="C:\Documents and Settings\User\Мои документы\Downloads\c0ac60bfc7cbc3e5b09a1870f85a7f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537" y="1524854"/>
            <a:ext cx="6508925" cy="488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91805" y="188640"/>
            <a:ext cx="3360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работы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340768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000" dirty="0" smtClean="0"/>
              <a:t>Устанавливается в удобном для жителей месте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000" dirty="0" smtClean="0"/>
              <a:t>Длина ленты определяется непосредственно для каждой комнаты.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96802" y="2852936"/>
            <a:ext cx="5382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Все компоненты собираются в электрическую цепь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755576" y="3356992"/>
            <a:ext cx="100811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419872" y="3356992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860032" y="3356992"/>
            <a:ext cx="43204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516216" y="3356992"/>
            <a:ext cx="122413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7504" y="422108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Источник питания</a:t>
            </a:r>
          </a:p>
          <a:p>
            <a:r>
              <a:rPr lang="ru-RU" dirty="0" smtClean="0"/>
              <a:t>(батарея </a:t>
            </a:r>
            <a:r>
              <a:rPr lang="en-US" dirty="0" smtClean="0"/>
              <a:t>“</a:t>
            </a:r>
            <a:r>
              <a:rPr lang="ru-RU" dirty="0" smtClean="0"/>
              <a:t>Крона</a:t>
            </a:r>
            <a:r>
              <a:rPr lang="en-US" dirty="0" smtClean="0"/>
              <a:t>”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573577" y="4082588"/>
            <a:ext cx="233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Источник света</a:t>
            </a:r>
          </a:p>
          <a:p>
            <a:r>
              <a:rPr lang="ru-RU" dirty="0" smtClean="0"/>
              <a:t>(светодиодная лента)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644430" y="4221088"/>
            <a:ext cx="158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Выключатель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507779" y="4411062"/>
            <a:ext cx="158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Проводники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48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3888" y="188640"/>
            <a:ext cx="375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Сроки выполнения.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69767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Мы осуществим наш проект за 1 месяц.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2420888"/>
            <a:ext cx="66967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/>
              <a:t>Этапы осуществления</a:t>
            </a:r>
            <a:r>
              <a:rPr lang="en-US" sz="2000" dirty="0" smtClean="0"/>
              <a:t>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/>
              <a:t>Опрос желающих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/>
              <a:t>Приобретение необходимого оборудования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/>
              <a:t>Изучение места монтажа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/>
              <a:t>Монтаж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 smtClean="0"/>
              <a:t>Оценка </a:t>
            </a:r>
            <a:r>
              <a:rPr lang="ru-RU" sz="2000" dirty="0"/>
              <a:t>удовлетворенности </a:t>
            </a:r>
            <a:r>
              <a:rPr lang="ru-RU" sz="2000" dirty="0" smtClean="0"/>
              <a:t>клиентов</a:t>
            </a:r>
          </a:p>
        </p:txBody>
      </p:sp>
    </p:spTree>
    <p:extLst>
      <p:ext uri="{BB962C8B-B14F-4D97-AF65-F5344CB8AC3E}">
        <p14:creationId xmlns:p14="http://schemas.microsoft.com/office/powerpoint/2010/main" val="23965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31740" y="188640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Перспективы развития.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268760"/>
            <a:ext cx="7200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000" dirty="0" smtClean="0"/>
              <a:t>Увеличение количества комнат, оснащенных нашим оборудованием.</a:t>
            </a:r>
          </a:p>
          <a:p>
            <a:pPr marL="342900" indent="-342900">
              <a:buFont typeface="Arial" pitchFamily="34" charset="0"/>
              <a:buChar char="•"/>
            </a:pPr>
            <a:endParaRPr lang="ru-RU" sz="2000" dirty="0"/>
          </a:p>
          <a:p>
            <a:pPr marL="342900" indent="-342900">
              <a:buFont typeface="Arial" pitchFamily="34" charset="0"/>
              <a:buChar char="•"/>
            </a:pPr>
            <a:endParaRPr lang="ru-RU" sz="2000" dirty="0" smtClean="0"/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000" dirty="0" smtClean="0"/>
              <a:t>Распространение на другие общежития ТПУ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endParaRPr lang="ru-RU" sz="2000" dirty="0" smtClean="0"/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endParaRPr lang="ru-RU" sz="2000" dirty="0"/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ru-RU" sz="2000" dirty="0" smtClean="0"/>
              <a:t>                      и других университетов.</a:t>
            </a:r>
            <a:endParaRPr lang="ru-RU" sz="20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211960" y="1916832"/>
            <a:ext cx="0" cy="62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211960" y="3501008"/>
            <a:ext cx="0" cy="62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586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Downloads\283432_html_m1adbaea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65" y="77063"/>
            <a:ext cx="1484531" cy="13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75656" y="646038"/>
            <a:ext cx="6192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5827" y="2132856"/>
            <a:ext cx="3132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Ваши вопросы.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462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73</TotalTime>
  <Words>137</Words>
  <Application>Microsoft Office PowerPoint</Application>
  <PresentationFormat>Экран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Твердый переплет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8</cp:revision>
  <dcterms:modified xsi:type="dcterms:W3CDTF">2014-03-25T19:28:24Z</dcterms:modified>
</cp:coreProperties>
</file>