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99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08.06.2014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kazakyavichyusIS@yandex.ru" TargetMode="External"/><Relationship Id="rId2" Type="http://schemas.openxmlformats.org/officeDocument/2006/relationships/hyperlink" Target="mailto:kwadrat.jt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kilter2012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ru-RU" dirty="0" smtClean="0"/>
              <a:t>Рейтинг преподавателей ТПУ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932040" y="299661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ПРОЕКТ СОЗДАЛИ СТУДЕНТЫ ГРУППЫ ЭТО231: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508104" y="4437112"/>
            <a:ext cx="2808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ГУКОВ НИКИТА</a:t>
            </a:r>
          </a:p>
          <a:p>
            <a:r>
              <a:rPr lang="ru-RU" sz="2000" dirty="0" smtClean="0"/>
              <a:t>КАЗАКЯВИЧУС ИРИНА</a:t>
            </a:r>
          </a:p>
          <a:p>
            <a:r>
              <a:rPr lang="ru-RU" sz="2000" dirty="0" smtClean="0"/>
              <a:t>НИКОЛАЙ КИЛЬ</a:t>
            </a:r>
            <a:endParaRPr lang="ru-RU" sz="2000" dirty="0"/>
          </a:p>
        </p:txBody>
      </p:sp>
      <p:pic>
        <p:nvPicPr>
          <p:cNvPr id="1026" name="Picture 2" descr="C:\Users\KWADRAT\Desktop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57" y="2947547"/>
            <a:ext cx="42957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41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АКТУАЛЬНОСТЬ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ЦЕЛЬ ПРОЕКТА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ПРИНЦИП РАБОТЫ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РЕАЛИЗАЦИЯ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РЕЗУЛЬТАТЫ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ПЕРСПЕКТИВЫ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КОНТАКТНЫЕ ДАННЫЕ</a:t>
            </a:r>
          </a:p>
        </p:txBody>
      </p:sp>
    </p:spTree>
    <p:extLst>
      <p:ext uri="{BB962C8B-B14F-4D97-AF65-F5344CB8AC3E}">
        <p14:creationId xmlns:p14="http://schemas.microsoft.com/office/powerpoint/2010/main" val="396369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Очевидна </a:t>
            </a:r>
            <a:r>
              <a:rPr lang="ru-RU" sz="2800" dirty="0"/>
              <a:t>из того факта, что мы студенты. Нам ещё предстоит встретиться с новыми преподавателями, о которых мы ничего не знаем</a:t>
            </a:r>
            <a:r>
              <a:rPr lang="ru-RU" sz="2800" dirty="0" smtClean="0"/>
              <a:t>. Но знание того, с чем нам придётся столкнуться сильно облегчает наш путь.</a:t>
            </a:r>
          </a:p>
          <a:p>
            <a:pPr marL="0" indent="0">
              <a:buNone/>
            </a:pPr>
            <a:r>
              <a:rPr lang="ru-RU" sz="2800" dirty="0" smtClean="0"/>
              <a:t>Перед абитуриентами стоит ещё более сложная проблема – выбор вуза. Это очень важное решение в жизни. </a:t>
            </a:r>
            <a:r>
              <a:rPr lang="ru-RU" sz="2800" dirty="0"/>
              <a:t>И</a:t>
            </a:r>
            <a:r>
              <a:rPr lang="ru-RU" sz="2800" dirty="0" smtClean="0"/>
              <a:t> для того, чтобы сделать правильный выбор, тоже необходима информация.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4363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Привлечь внимание людей к специализированному сайту для оценки университета и его преподавателей.</a:t>
            </a:r>
          </a:p>
          <a:p>
            <a:r>
              <a:rPr lang="ru-RU" dirty="0" smtClean="0"/>
              <a:t>Получить определённое количество отзывов и оценок на нём.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44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На сайте </a:t>
            </a:r>
            <a:r>
              <a:rPr lang="en-US" sz="2400" dirty="0" smtClean="0"/>
              <a:t>professorrating.ru </a:t>
            </a:r>
            <a:r>
              <a:rPr lang="ru-RU" sz="2400" dirty="0" smtClean="0"/>
              <a:t>студент/абитуриент/преподаватель может найти ТПУ и увидеть статистику как самого университета, так и каждого преподавателя.</a:t>
            </a:r>
          </a:p>
          <a:p>
            <a:pPr marL="0" indent="0">
              <a:buNone/>
            </a:pPr>
            <a:r>
              <a:rPr lang="ru-RU" sz="2400" dirty="0" smtClean="0"/>
              <a:t>Абитуриент может узнать об основных качествах вуза.</a:t>
            </a:r>
          </a:p>
          <a:p>
            <a:pPr marL="0" indent="0">
              <a:buNone/>
            </a:pPr>
            <a:r>
              <a:rPr lang="ru-RU" sz="2400" dirty="0" smtClean="0"/>
              <a:t>Студент может заранее узнать будущих преподавателей.</a:t>
            </a:r>
          </a:p>
          <a:p>
            <a:pPr marL="0" indent="0">
              <a:buNone/>
            </a:pPr>
            <a:r>
              <a:rPr lang="ru-RU" sz="2400" dirty="0" smtClean="0"/>
              <a:t>Преподаватель - узнать, что думают о нём студенты на самом деле.</a:t>
            </a:r>
          </a:p>
          <a:p>
            <a:pPr marL="0" indent="0">
              <a:buNone/>
            </a:pPr>
            <a:r>
              <a:rPr lang="ru-RU" sz="2400" strike="sngStrike" dirty="0" smtClean="0"/>
              <a:t>Чубик может узнать, что следует улучшить в ТПУ.</a:t>
            </a:r>
            <a:endParaRPr lang="ru-RU" sz="2400" strike="sngStrike" dirty="0"/>
          </a:p>
        </p:txBody>
      </p:sp>
    </p:spTree>
    <p:extLst>
      <p:ext uri="{BB962C8B-B14F-4D97-AF65-F5344CB8AC3E}">
        <p14:creationId xmlns:p14="http://schemas.microsoft.com/office/powerpoint/2010/main" val="372804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Главная страница сайта</a:t>
            </a:r>
            <a:endParaRPr lang="ru-RU" sz="3200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825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Страница отдельного преподавателя</a:t>
            </a:r>
            <a:endParaRPr lang="ru-RU" sz="32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59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Реклама в ВК и среди друзей.</a:t>
            </a:r>
          </a:p>
          <a:p>
            <a:r>
              <a:rPr lang="ru-RU" dirty="0" smtClean="0"/>
              <a:t>Печать и развеска рекламных объявлений.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924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Один из постов в ВК</a:t>
            </a:r>
            <a:endParaRPr lang="ru-RU" sz="3200" dirty="0"/>
          </a:p>
        </p:txBody>
      </p:sp>
      <p:pic>
        <p:nvPicPr>
          <p:cNvPr id="1026" name="Picture 2" descr="C:\Users\KWADRAT\Desktop\Снимок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206" y="1984291"/>
            <a:ext cx="4649587" cy="375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4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Рекламные листы</a:t>
            </a:r>
            <a:endParaRPr lang="ru-RU" sz="3200" dirty="0"/>
          </a:p>
        </p:txBody>
      </p:sp>
      <p:pic>
        <p:nvPicPr>
          <p:cNvPr id="2050" name="Picture 2" descr="C:\Users\KWADRAT\Desktop\DSC_1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96952"/>
            <a:ext cx="6214917" cy="349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WADRAT\Desktop\DSC_11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580440"/>
            <a:ext cx="5311687" cy="298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В результате действий команды были достигнуты некоторые успехи.</a:t>
            </a:r>
          </a:p>
          <a:p>
            <a:pPr marL="0" indent="0">
              <a:buNone/>
            </a:pPr>
            <a:r>
              <a:rPr lang="ru-RU" sz="2000" dirty="0" smtClean="0"/>
              <a:t>Первоначальная цель была получить по 10 отзывов и по 30 оценок об университете/преподавателях.</a:t>
            </a:r>
          </a:p>
          <a:p>
            <a:pPr marL="0" indent="0">
              <a:buNone/>
            </a:pPr>
            <a:r>
              <a:rPr lang="ru-RU" sz="2000" dirty="0" smtClean="0"/>
              <a:t>Результат следующий</a:t>
            </a:r>
            <a:r>
              <a:rPr lang="en-US" sz="2000" dirty="0" smtClean="0"/>
              <a:t>:</a:t>
            </a:r>
            <a:br>
              <a:rPr lang="en-US" sz="2000" dirty="0" smtClean="0"/>
            </a:br>
            <a:r>
              <a:rPr lang="ru-RU" sz="2000" dirty="0" smtClean="0"/>
              <a:t>+</a:t>
            </a:r>
            <a:r>
              <a:rPr lang="en-US" sz="2000" dirty="0" smtClean="0"/>
              <a:t>38 </a:t>
            </a:r>
            <a:r>
              <a:rPr lang="ru-RU" sz="2000" dirty="0" smtClean="0"/>
              <a:t>оценок ТПУ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+10 отзывов о ТПУ</a:t>
            </a:r>
            <a:endParaRPr lang="ru-RU" sz="2000" dirty="0"/>
          </a:p>
          <a:p>
            <a:pPr marL="0" indent="0">
              <a:buNone/>
            </a:pPr>
            <a:r>
              <a:rPr lang="ru-RU" sz="2000" dirty="0" smtClean="0"/>
              <a:t>+</a:t>
            </a:r>
            <a:r>
              <a:rPr lang="en-US" sz="2000" dirty="0" smtClean="0"/>
              <a:t>~88 </a:t>
            </a:r>
            <a:r>
              <a:rPr lang="ru-RU" sz="2000" dirty="0" smtClean="0"/>
              <a:t>оценок преподавателей ИК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+</a:t>
            </a:r>
            <a:r>
              <a:rPr lang="en-US" sz="2000" dirty="0" smtClean="0"/>
              <a:t>~41 </a:t>
            </a:r>
            <a:r>
              <a:rPr lang="ru-RU" sz="2000" dirty="0" smtClean="0"/>
              <a:t>отзывов об преподавателях ИК</a:t>
            </a:r>
          </a:p>
          <a:p>
            <a:pPr marL="0" indent="0">
              <a:buNone/>
            </a:pPr>
            <a:r>
              <a:rPr lang="ru-RU" sz="2000" dirty="0" smtClean="0"/>
              <a:t>Таким образом количество текущих оценок на сайте увеличилось </a:t>
            </a:r>
            <a:r>
              <a:rPr lang="en-US" sz="2000" dirty="0" smtClean="0"/>
              <a:t>~ </a:t>
            </a:r>
            <a:r>
              <a:rPr lang="ru-RU" sz="2000" dirty="0" smtClean="0"/>
              <a:t>на 60%.</a:t>
            </a:r>
            <a:r>
              <a:rPr lang="en-US" sz="2000" dirty="0" smtClean="0"/>
              <a:t> </a:t>
            </a:r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Мы считаем что цель была достигнута.</a:t>
            </a:r>
          </a:p>
        </p:txBody>
      </p:sp>
    </p:spTree>
    <p:extLst>
      <p:ext uri="{BB962C8B-B14F-4D97-AF65-F5344CB8AC3E}">
        <p14:creationId xmlns:p14="http://schemas.microsoft.com/office/powerpoint/2010/main" val="331644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Перспективы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Уже сейчас абитуриенты смогут узнать немного полезной информации о ТПУ, а учащиеся в нём смогут узнать полезные вещи о преподавателях ТПУ.</a:t>
            </a:r>
          </a:p>
          <a:p>
            <a:pPr marL="0" indent="0">
              <a:buNone/>
            </a:pPr>
            <a:r>
              <a:rPr lang="ru-RU" sz="2400" dirty="0"/>
              <a:t>Проект может развиваться ещё долго. Отзывов можно оставить сколь угодно много. Чем их больше – тем более их точность. Для того чтобы проект развивался дальше необходимы более официальные меры. К примеру, официальная реклама и продвижение этого сайта силами администрации ТПУ. Это позволит выйти проекту на новый уровень.</a:t>
            </a:r>
          </a:p>
        </p:txBody>
      </p:sp>
    </p:spTree>
    <p:extLst>
      <p:ext uri="{BB962C8B-B14F-4D97-AF65-F5344CB8AC3E}">
        <p14:creationId xmlns:p14="http://schemas.microsoft.com/office/powerpoint/2010/main" val="323883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Рейтинг преподавателей ТПУ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4143352" cy="406531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Гуков Никита</a:t>
            </a:r>
            <a:endParaRPr lang="en-US" sz="2400" dirty="0" smtClean="0"/>
          </a:p>
          <a:p>
            <a:r>
              <a:rPr lang="ru-RU" sz="2400" dirty="0" err="1" smtClean="0"/>
              <a:t>Казакявичюс</a:t>
            </a:r>
            <a:r>
              <a:rPr lang="ru-RU" sz="2400" dirty="0" smtClean="0"/>
              <a:t> </a:t>
            </a:r>
            <a:r>
              <a:rPr lang="ru-RU" sz="2400" dirty="0"/>
              <a:t>Ирина </a:t>
            </a:r>
            <a:endParaRPr lang="en-US" sz="2400" dirty="0" smtClean="0"/>
          </a:p>
          <a:p>
            <a:r>
              <a:rPr lang="ru-RU" sz="2400" dirty="0"/>
              <a:t>Киль </a:t>
            </a:r>
            <a:r>
              <a:rPr lang="ru-RU" sz="2400" dirty="0" smtClean="0"/>
              <a:t>Николай</a:t>
            </a:r>
            <a:r>
              <a:rPr lang="en-US" sz="2400" dirty="0" smtClean="0"/>
              <a:t> </a:t>
            </a:r>
            <a:endParaRPr lang="en-US" sz="2400" dirty="0"/>
          </a:p>
          <a:p>
            <a:endParaRPr lang="en-US" sz="2400" dirty="0" smtClean="0"/>
          </a:p>
          <a:p>
            <a:pPr lvl="1"/>
            <a:endParaRPr lang="en-US" sz="20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85752" y="112474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/>
              <a:t>Контактные данные</a:t>
            </a:r>
            <a:endParaRPr lang="ru-RU" sz="32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995936" y="2060848"/>
            <a:ext cx="4752528" cy="4471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2400" dirty="0" smtClean="0">
                <a:hlinkClick r:id="rId2"/>
              </a:rPr>
              <a:t>kwadrat.jt@gmail.com</a:t>
            </a:r>
            <a:endParaRPr lang="en-US" sz="2400" dirty="0" smtClean="0"/>
          </a:p>
          <a:p>
            <a:pPr marL="0" indent="0" algn="r">
              <a:buNone/>
            </a:pPr>
            <a:r>
              <a:rPr lang="en-US" sz="2400" u="sng" dirty="0" err="1" smtClean="0">
                <a:hlinkClick r:id="rId3"/>
              </a:rPr>
              <a:t>KazakyavichyusIS</a:t>
            </a:r>
            <a:r>
              <a:rPr lang="ru-RU" sz="2400" u="sng" dirty="0">
                <a:hlinkClick r:id="rId3"/>
              </a:rPr>
              <a:t>@</a:t>
            </a:r>
            <a:r>
              <a:rPr lang="en-US" sz="2400" u="sng" dirty="0" err="1">
                <a:hlinkClick r:id="rId3"/>
              </a:rPr>
              <a:t>yandex</a:t>
            </a:r>
            <a:r>
              <a:rPr lang="ru-RU" sz="2400" u="sng" dirty="0">
                <a:hlinkClick r:id="rId3"/>
              </a:rPr>
              <a:t>.</a:t>
            </a:r>
            <a:r>
              <a:rPr lang="en-US" sz="2400" u="sng" dirty="0" err="1" smtClean="0">
                <a:hlinkClick r:id="rId3"/>
              </a:rPr>
              <a:t>ru</a:t>
            </a:r>
            <a:endParaRPr lang="en-US" sz="2400" u="sng" dirty="0" smtClean="0"/>
          </a:p>
          <a:p>
            <a:pPr marL="0" indent="0" algn="r">
              <a:buNone/>
            </a:pPr>
            <a:r>
              <a:rPr lang="en-US" sz="2400" u="sng" dirty="0">
                <a:hlinkClick r:id="rId4"/>
              </a:rPr>
              <a:t>kilter</a:t>
            </a:r>
            <a:r>
              <a:rPr lang="ru-RU" sz="2400" u="sng" dirty="0">
                <a:hlinkClick r:id="rId4"/>
              </a:rPr>
              <a:t>2012@</a:t>
            </a:r>
            <a:r>
              <a:rPr lang="en-US" sz="2400" u="sng" dirty="0">
                <a:hlinkClick r:id="rId4"/>
              </a:rPr>
              <a:t>mail</a:t>
            </a:r>
            <a:r>
              <a:rPr lang="ru-RU" sz="2400" u="sng" dirty="0">
                <a:hlinkClick r:id="rId4"/>
              </a:rPr>
              <a:t>.</a:t>
            </a:r>
            <a:r>
              <a:rPr lang="en-US" sz="2400" u="sng" dirty="0" err="1">
                <a:hlinkClick r:id="rId4"/>
              </a:rPr>
              <a:t>ru</a:t>
            </a:r>
            <a:endParaRPr lang="en-US" sz="2400" dirty="0" smtClean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7544" y="4086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Благодарим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938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minal1">
  <a:themeElements>
    <a:clrScheme name="MyConsole1">
      <a:dk1>
        <a:srgbClr val="031C0F"/>
      </a:dk1>
      <a:lt1>
        <a:srgbClr val="19F97D"/>
      </a:lt1>
      <a:dk2>
        <a:srgbClr val="031C0F"/>
      </a:dk2>
      <a:lt2>
        <a:srgbClr val="19F97D"/>
      </a:lt2>
      <a:accent1>
        <a:srgbClr val="19F97D"/>
      </a:accent1>
      <a:accent2>
        <a:srgbClr val="031C0F"/>
      </a:accent2>
      <a:accent3>
        <a:srgbClr val="19F97D"/>
      </a:accent3>
      <a:accent4>
        <a:srgbClr val="031C0F"/>
      </a:accent4>
      <a:accent5>
        <a:srgbClr val="19F97D"/>
      </a:accent5>
      <a:accent6>
        <a:srgbClr val="031C0F"/>
      </a:accent6>
      <a:hlink>
        <a:srgbClr val="19F97D"/>
      </a:hlink>
      <a:folHlink>
        <a:srgbClr val="031C0F"/>
      </a:folHlink>
    </a:clrScheme>
    <a:fontScheme name="My-console1">
      <a:majorFont>
        <a:latin typeface="Consolas"/>
        <a:ea typeface=""/>
        <a:cs typeface=""/>
      </a:majorFont>
      <a:minorFont>
        <a:latin typeface="Consola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Terminal1</Template>
  <TotalTime>52</TotalTime>
  <Words>336</Words>
  <Application>Microsoft Office PowerPoint</Application>
  <PresentationFormat>Экран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Terminal1</vt:lpstr>
      <vt:lpstr>Рейтинг преподавателей ТПУ</vt:lpstr>
      <vt:lpstr>Содержание</vt:lpstr>
      <vt:lpstr>Актуальность</vt:lpstr>
      <vt:lpstr>Цель проекта</vt:lpstr>
      <vt:lpstr>Принцип работы</vt:lpstr>
      <vt:lpstr>Главная страница сайта</vt:lpstr>
      <vt:lpstr>Страница отдельного преподавателя</vt:lpstr>
      <vt:lpstr>Реализация</vt:lpstr>
      <vt:lpstr>Один из постов в ВК</vt:lpstr>
      <vt:lpstr>Рекламные листы</vt:lpstr>
      <vt:lpstr>Результаты</vt:lpstr>
      <vt:lpstr>Перспективы</vt:lpstr>
      <vt:lpstr>Рейтинг преподавателей ТПУ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Рейтинг преподавателей ТПУ</dc:title>
  <dc:creator>KWADRAT</dc:creator>
  <cp:lastModifiedBy>KWADRAT</cp:lastModifiedBy>
  <cp:revision>16</cp:revision>
  <dcterms:created xsi:type="dcterms:W3CDTF">2014-06-07T07:42:58Z</dcterms:created>
  <dcterms:modified xsi:type="dcterms:W3CDTF">2014-06-08T08:16:38Z</dcterms:modified>
</cp:coreProperties>
</file>