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4725144"/>
            <a:ext cx="8784976" cy="1536576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ru-RU" dirty="0" smtClean="0"/>
              <a:t>     </a:t>
            </a:r>
            <a:r>
              <a:rPr lang="ru-RU" u="sng" dirty="0" err="1" smtClean="0"/>
              <a:t>Шкляренко</a:t>
            </a:r>
            <a:r>
              <a:rPr lang="ru-RU" u="sng" dirty="0" smtClean="0"/>
              <a:t> </a:t>
            </a:r>
            <a:r>
              <a:rPr lang="ru-RU" u="sng" dirty="0" smtClean="0"/>
              <a:t>Е.</a:t>
            </a:r>
            <a:r>
              <a:rPr lang="ru-RU" dirty="0" smtClean="0"/>
              <a:t>, Белявский С., </a:t>
            </a:r>
            <a:r>
              <a:rPr lang="ru-RU" dirty="0" err="1" smtClean="0"/>
              <a:t>Лабыкин</a:t>
            </a:r>
            <a:r>
              <a:rPr lang="ru-RU" dirty="0" smtClean="0"/>
              <a:t> М., </a:t>
            </a:r>
            <a:r>
              <a:rPr lang="ru-RU" dirty="0" err="1" smtClean="0"/>
              <a:t>Колядко</a:t>
            </a:r>
            <a:r>
              <a:rPr lang="ru-RU" dirty="0" smtClean="0"/>
              <a:t> Д., </a:t>
            </a:r>
            <a:r>
              <a:rPr lang="ru-RU" dirty="0" err="1" smtClean="0"/>
              <a:t>Троеглазов</a:t>
            </a:r>
            <a:r>
              <a:rPr lang="ru-RU" dirty="0" smtClean="0"/>
              <a:t> А., </a:t>
            </a:r>
            <a:r>
              <a:rPr lang="ru-RU" dirty="0" err="1" smtClean="0"/>
              <a:t>Шикерун</a:t>
            </a:r>
            <a:r>
              <a:rPr lang="ru-RU" dirty="0" smtClean="0"/>
              <a:t> К.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Томск-2014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Головокружительные двери</a:t>
            </a:r>
            <a:endParaRPr lang="ru-RU" dirty="0"/>
          </a:p>
        </p:txBody>
      </p:sp>
      <p:pic>
        <p:nvPicPr>
          <p:cNvPr id="4" name="Рисунок 3" descr="d37363c1de5e201e7adefb55db182699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2132856"/>
            <a:ext cx="2611203" cy="23065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6000" dirty="0" smtClean="0"/>
              <a:t>Проблема</a:t>
            </a:r>
            <a:endParaRPr lang="ru-RU" sz="6000" dirty="0"/>
          </a:p>
        </p:txBody>
      </p:sp>
      <p:pic>
        <p:nvPicPr>
          <p:cNvPr id="4" name="Содержимое 3" descr="1303298882_iki_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556792"/>
            <a:ext cx="7160477" cy="47525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6000" dirty="0" smtClean="0"/>
              <a:t>Задачи</a:t>
            </a:r>
            <a:endParaRPr lang="ru-RU" sz="6000" dirty="0"/>
          </a:p>
        </p:txBody>
      </p:sp>
      <p:pic>
        <p:nvPicPr>
          <p:cNvPr id="4" name="Содержимое 3" descr="1368695291_rnqkrlz5b8pm2ia.jpe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836712"/>
            <a:ext cx="3048000" cy="4572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 descr="autosec_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7704" y="1124744"/>
            <a:ext cx="4032448" cy="45365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 descr="11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1840" y="2132856"/>
            <a:ext cx="5664629" cy="42484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6000" dirty="0" smtClean="0"/>
              <a:t>Актуальность</a:t>
            </a:r>
            <a:endParaRPr lang="ru-RU" sz="6000" dirty="0"/>
          </a:p>
        </p:txBody>
      </p:sp>
      <p:pic>
        <p:nvPicPr>
          <p:cNvPr id="4" name="Содержимое 3" descr="0_3b9c6_1763acee_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980728"/>
            <a:ext cx="2202160" cy="1651620"/>
          </a:xfrm>
        </p:spPr>
      </p:pic>
      <p:pic>
        <p:nvPicPr>
          <p:cNvPr id="5" name="Рисунок 4" descr="2146e182-5291-467f-864c-b8af5fd138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916832"/>
            <a:ext cx="2958917" cy="1800200"/>
          </a:xfrm>
          <a:prstGeom prst="rect">
            <a:avLst/>
          </a:prstGeom>
        </p:spPr>
      </p:pic>
      <p:pic>
        <p:nvPicPr>
          <p:cNvPr id="6" name="Рисунок 5" descr="3966_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908720"/>
            <a:ext cx="3810000" cy="2844800"/>
          </a:xfrm>
          <a:prstGeom prst="rect">
            <a:avLst/>
          </a:prstGeom>
        </p:spPr>
      </p:pic>
      <p:pic>
        <p:nvPicPr>
          <p:cNvPr id="7" name="Рисунок 6" descr="3806947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7504" y="3429000"/>
            <a:ext cx="2221806" cy="3321357"/>
          </a:xfrm>
          <a:prstGeom prst="rect">
            <a:avLst/>
          </a:prstGeom>
        </p:spPr>
      </p:pic>
      <p:pic>
        <p:nvPicPr>
          <p:cNvPr id="8" name="Рисунок 7" descr="d87853c8-434c-4de3-a88a-48d7ac28e29d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39752" y="4077072"/>
            <a:ext cx="3203848" cy="2121298"/>
          </a:xfrm>
          <a:prstGeom prst="rect">
            <a:avLst/>
          </a:prstGeom>
        </p:spPr>
      </p:pic>
      <p:pic>
        <p:nvPicPr>
          <p:cNvPr id="9" name="Рисунок 8" descr="imgB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148064" y="3933056"/>
            <a:ext cx="3737992" cy="2491995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068960"/>
            <a:ext cx="8534400" cy="758952"/>
          </a:xfrm>
        </p:spPr>
        <p:txBody>
          <a:bodyPr>
            <a:noAutofit/>
          </a:bodyPr>
          <a:lstStyle/>
          <a:p>
            <a:r>
              <a:rPr lang="ru-RU" sz="6000" dirty="0" smtClean="0">
                <a:solidFill>
                  <a:schemeClr val="bg1"/>
                </a:solidFill>
              </a:rPr>
              <a:t>Спасибо за внимание!</a:t>
            </a:r>
            <a:endParaRPr lang="ru-RU" sz="6000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1556792"/>
            <a:ext cx="8503920" cy="457200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62</TotalTime>
  <Words>29</Words>
  <Application>Microsoft Office PowerPoint</Application>
  <PresentationFormat>Экран (4:3)</PresentationFormat>
  <Paragraphs>10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Официальная</vt:lpstr>
      <vt:lpstr>Головокружительные двери</vt:lpstr>
      <vt:lpstr>Проблема</vt:lpstr>
      <vt:lpstr>Задачи</vt:lpstr>
      <vt:lpstr>Актуальность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Вращающиеся двери</dc:title>
  <dc:creator>Евгений</dc:creator>
  <cp:lastModifiedBy>Евгений</cp:lastModifiedBy>
  <cp:revision>10</cp:revision>
  <dcterms:created xsi:type="dcterms:W3CDTF">2014-03-23T14:57:50Z</dcterms:created>
  <dcterms:modified xsi:type="dcterms:W3CDTF">2014-03-23T16:12:36Z</dcterms:modified>
</cp:coreProperties>
</file>